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4"/>
  </p:notesMasterIdLst>
  <p:sldIdLst>
    <p:sldId id="256" r:id="rId2"/>
    <p:sldId id="291" r:id="rId3"/>
    <p:sldId id="295" r:id="rId4"/>
    <p:sldId id="292" r:id="rId5"/>
    <p:sldId id="294" r:id="rId6"/>
    <p:sldId id="296" r:id="rId7"/>
    <p:sldId id="297" r:id="rId8"/>
    <p:sldId id="301" r:id="rId9"/>
    <p:sldId id="298" r:id="rId10"/>
    <p:sldId id="299" r:id="rId11"/>
    <p:sldId id="306" r:id="rId12"/>
    <p:sldId id="305" r:id="rId13"/>
    <p:sldId id="304" r:id="rId14"/>
    <p:sldId id="303" r:id="rId15"/>
    <p:sldId id="307" r:id="rId16"/>
    <p:sldId id="308" r:id="rId17"/>
    <p:sldId id="300" r:id="rId18"/>
    <p:sldId id="312" r:id="rId19"/>
    <p:sldId id="316" r:id="rId20"/>
    <p:sldId id="309" r:id="rId21"/>
    <p:sldId id="313" r:id="rId22"/>
    <p:sldId id="314" r:id="rId23"/>
    <p:sldId id="315" r:id="rId24"/>
    <p:sldId id="317" r:id="rId25"/>
    <p:sldId id="318" r:id="rId26"/>
    <p:sldId id="334" r:id="rId27"/>
    <p:sldId id="335" r:id="rId28"/>
    <p:sldId id="319" r:id="rId29"/>
    <p:sldId id="320" r:id="rId30"/>
    <p:sldId id="321" r:id="rId31"/>
    <p:sldId id="322" r:id="rId32"/>
    <p:sldId id="310" r:id="rId33"/>
    <p:sldId id="323" r:id="rId34"/>
    <p:sldId id="325" r:id="rId35"/>
    <p:sldId id="311" r:id="rId36"/>
    <p:sldId id="326" r:id="rId37"/>
    <p:sldId id="327" r:id="rId38"/>
    <p:sldId id="328" r:id="rId39"/>
    <p:sldId id="330" r:id="rId40"/>
    <p:sldId id="333" r:id="rId41"/>
    <p:sldId id="329" r:id="rId42"/>
    <p:sldId id="33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-126" y="-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6BC93B-45D5-4DD8-9D8F-750429B6FA54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54F0445-AFE8-4EDF-9C46-C3F2A405B9FD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주제 선정 및 </a:t>
          </a:r>
          <a:r>
            <a:rPr lang="en-US" altLang="ko-KR" sz="2000" dirty="0" smtClean="0"/>
            <a:t>DB</a:t>
          </a:r>
          <a:r>
            <a:rPr lang="ko-KR" altLang="en-US" sz="2000" dirty="0" smtClean="0"/>
            <a:t>설계</a:t>
          </a:r>
          <a:endParaRPr lang="en-US" altLang="ko-KR" sz="2000" dirty="0" smtClean="0"/>
        </a:p>
        <a:p>
          <a:pPr latinLnBrk="1"/>
          <a:r>
            <a:rPr lang="en-US" altLang="ko-KR" sz="2000" dirty="0" smtClean="0"/>
            <a:t>2017.02.07 ~ 2017.02.10</a:t>
          </a:r>
          <a:endParaRPr lang="ko-KR" altLang="en-US" sz="2000" dirty="0"/>
        </a:p>
      </dgm:t>
    </dgm:pt>
    <dgm:pt modelId="{7CEF1F37-CD16-47DD-87B8-C15F3C399880}" type="parTrans" cxnId="{21DCF760-86DD-4B47-A2A1-BA30E753DEFF}">
      <dgm:prSet/>
      <dgm:spPr/>
      <dgm:t>
        <a:bodyPr/>
        <a:lstStyle/>
        <a:p>
          <a:pPr latinLnBrk="1"/>
          <a:endParaRPr lang="ko-KR" altLang="en-US" sz="2000"/>
        </a:p>
      </dgm:t>
    </dgm:pt>
    <dgm:pt modelId="{A8AC57BA-F8E2-4354-97F2-1146D7A2C7DA}" type="sibTrans" cxnId="{21DCF760-86DD-4B47-A2A1-BA30E753DEFF}">
      <dgm:prSet/>
      <dgm:spPr/>
      <dgm:t>
        <a:bodyPr/>
        <a:lstStyle/>
        <a:p>
          <a:pPr latinLnBrk="1"/>
          <a:endParaRPr lang="ko-KR" altLang="en-US" sz="2000"/>
        </a:p>
      </dgm:t>
    </dgm:pt>
    <dgm:pt modelId="{E58C12A7-1A46-47E3-9E16-9AE46AF46DEA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디자인 작업 및 코딩</a:t>
          </a:r>
          <a:endParaRPr lang="en-US" altLang="ko-KR" sz="2000" dirty="0" smtClean="0"/>
        </a:p>
        <a:p>
          <a:pPr latinLnBrk="1"/>
          <a:r>
            <a:rPr lang="en-US" altLang="ko-KR" sz="2000" dirty="0" smtClean="0"/>
            <a:t>2017.02.11 ~ 2017.02.21</a:t>
          </a:r>
          <a:endParaRPr lang="ko-KR" altLang="en-US" sz="2000" dirty="0"/>
        </a:p>
      </dgm:t>
    </dgm:pt>
    <dgm:pt modelId="{C342EB13-4F65-4954-B70D-CA22DD74C7EC}" type="parTrans" cxnId="{FFF90045-870D-4B97-9D69-21BBB67779A3}">
      <dgm:prSet/>
      <dgm:spPr/>
      <dgm:t>
        <a:bodyPr/>
        <a:lstStyle/>
        <a:p>
          <a:pPr latinLnBrk="1"/>
          <a:endParaRPr lang="ko-KR" altLang="en-US" sz="2000"/>
        </a:p>
      </dgm:t>
    </dgm:pt>
    <dgm:pt modelId="{F087A284-E392-4D2D-9BE4-43C241309782}" type="sibTrans" cxnId="{FFF90045-870D-4B97-9D69-21BBB67779A3}">
      <dgm:prSet/>
      <dgm:spPr/>
      <dgm:t>
        <a:bodyPr/>
        <a:lstStyle/>
        <a:p>
          <a:pPr latinLnBrk="1"/>
          <a:endParaRPr lang="ko-KR" altLang="en-US" sz="2000"/>
        </a:p>
      </dgm:t>
    </dgm:pt>
    <dgm:pt modelId="{E336C488-54F6-4ABE-ADBA-F9DA41C490ED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프로젝트 작업 통합</a:t>
          </a:r>
          <a:endParaRPr lang="en-US" altLang="ko-KR" sz="2000" dirty="0" smtClean="0"/>
        </a:p>
        <a:p>
          <a:pPr latinLnBrk="1"/>
          <a:r>
            <a:rPr lang="en-US" altLang="ko-KR" sz="2000" dirty="0" smtClean="0"/>
            <a:t>2017.02.22 ~ 2017.02.23</a:t>
          </a:r>
          <a:endParaRPr lang="ko-KR" altLang="en-US" sz="2000" dirty="0"/>
        </a:p>
      </dgm:t>
    </dgm:pt>
    <dgm:pt modelId="{0B76298D-C201-4752-A6E3-8070A005D832}" type="parTrans" cxnId="{3B21561B-223E-4DF0-9AE3-A72AC619C0B7}">
      <dgm:prSet/>
      <dgm:spPr/>
      <dgm:t>
        <a:bodyPr/>
        <a:lstStyle/>
        <a:p>
          <a:pPr latinLnBrk="1"/>
          <a:endParaRPr lang="ko-KR" altLang="en-US" sz="2000"/>
        </a:p>
      </dgm:t>
    </dgm:pt>
    <dgm:pt modelId="{1A2432B9-5745-4C7C-A4E4-D53A96C12359}" type="sibTrans" cxnId="{3B21561B-223E-4DF0-9AE3-A72AC619C0B7}">
      <dgm:prSet/>
      <dgm:spPr/>
      <dgm:t>
        <a:bodyPr/>
        <a:lstStyle/>
        <a:p>
          <a:pPr latinLnBrk="1"/>
          <a:endParaRPr lang="ko-KR" altLang="en-US" sz="2000"/>
        </a:p>
      </dgm:t>
    </dgm:pt>
    <dgm:pt modelId="{CB4F49EE-BD2D-4A33-B659-5D443D559782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완료 및 발표</a:t>
          </a:r>
          <a:endParaRPr lang="en-US" altLang="ko-KR" sz="2000" dirty="0" smtClean="0"/>
        </a:p>
        <a:p>
          <a:pPr latinLnBrk="1"/>
          <a:r>
            <a:rPr lang="en-US" altLang="ko-KR" sz="2000" dirty="0" smtClean="0"/>
            <a:t>2017.02.24</a:t>
          </a:r>
          <a:endParaRPr lang="ko-KR" altLang="en-US" sz="2000" dirty="0"/>
        </a:p>
      </dgm:t>
    </dgm:pt>
    <dgm:pt modelId="{0735E4B0-4810-47D4-A1B9-182F5789859E}" type="parTrans" cxnId="{CD927CC6-0664-47D3-95FA-237FA05DD0A0}">
      <dgm:prSet/>
      <dgm:spPr/>
      <dgm:t>
        <a:bodyPr/>
        <a:lstStyle/>
        <a:p>
          <a:pPr latinLnBrk="1"/>
          <a:endParaRPr lang="ko-KR" altLang="en-US" sz="2000"/>
        </a:p>
      </dgm:t>
    </dgm:pt>
    <dgm:pt modelId="{0AC99305-C5C6-4192-89CC-445D3FD6FCF8}" type="sibTrans" cxnId="{CD927CC6-0664-47D3-95FA-237FA05DD0A0}">
      <dgm:prSet/>
      <dgm:spPr/>
      <dgm:t>
        <a:bodyPr/>
        <a:lstStyle/>
        <a:p>
          <a:pPr latinLnBrk="1"/>
          <a:endParaRPr lang="ko-KR" altLang="en-US" sz="2000"/>
        </a:p>
      </dgm:t>
    </dgm:pt>
    <dgm:pt modelId="{9CAA69CB-73A5-48CA-8E4C-CB37A1813619}" type="pres">
      <dgm:prSet presAssocID="{B06BC93B-45D5-4DD8-9D8F-750429B6FA54}" presName="arrowDiagram" presStyleCnt="0">
        <dgm:presLayoutVars>
          <dgm:chMax val="5"/>
          <dgm:dir/>
          <dgm:resizeHandles val="exact"/>
        </dgm:presLayoutVars>
      </dgm:prSet>
      <dgm:spPr/>
    </dgm:pt>
    <dgm:pt modelId="{E10D588A-6B12-4ACC-9FDE-0C058FC5B7F8}" type="pres">
      <dgm:prSet presAssocID="{B06BC93B-45D5-4DD8-9D8F-750429B6FA54}" presName="arrow" presStyleLbl="bgShp" presStyleIdx="0" presStyleCnt="1" custScaleX="155172" custLinFactNeighborX="23" custLinFactNeighborY="-1043"/>
      <dgm:spPr/>
    </dgm:pt>
    <dgm:pt modelId="{10A62A4A-7D4A-42ED-9584-03E8EFA5C877}" type="pres">
      <dgm:prSet presAssocID="{B06BC93B-45D5-4DD8-9D8F-750429B6FA54}" presName="arrowDiagram4" presStyleCnt="0"/>
      <dgm:spPr/>
    </dgm:pt>
    <dgm:pt modelId="{C1D5709D-47FA-4BB3-B4DA-5AEC66D70E5B}" type="pres">
      <dgm:prSet presAssocID="{654F0445-AFE8-4EDF-9C46-C3F2A405B9FD}" presName="bullet4a" presStyleLbl="node1" presStyleIdx="0" presStyleCnt="4" custLinFactX="-500000" custLinFactY="25506" custLinFactNeighborX="-589887" custLinFactNeighborY="100000"/>
      <dgm:spPr/>
    </dgm:pt>
    <dgm:pt modelId="{453DB137-798E-46AC-95B9-82BB63BE0757}" type="pres">
      <dgm:prSet presAssocID="{654F0445-AFE8-4EDF-9C46-C3F2A405B9FD}" presName="textBox4a" presStyleLbl="revTx" presStyleIdx="0" presStyleCnt="4" custScaleX="271445" custScaleY="80533" custLinFactNeighborX="-50139" custLinFactNeighborY="6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6960CD-7555-483D-95D2-6FBF8511A651}" type="pres">
      <dgm:prSet presAssocID="{E58C12A7-1A46-47E3-9E16-9AE46AF46DEA}" presName="bullet4b" presStyleLbl="node1" presStyleIdx="1" presStyleCnt="4" custLinFactY="-26359" custLinFactNeighborX="-46678" custLinFactNeighborY="-100000"/>
      <dgm:spPr/>
    </dgm:pt>
    <dgm:pt modelId="{CCF625D6-6FFD-45FF-AA7D-6AE67E934A80}" type="pres">
      <dgm:prSet presAssocID="{E58C12A7-1A46-47E3-9E16-9AE46AF46DEA}" presName="textBox4b" presStyleLbl="revTx" presStyleIdx="1" presStyleCnt="4" custScaleX="204561" custScaleY="46806" custLinFactX="-45393" custLinFactNeighborX="-100000" custLinFactNeighborY="-8309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17B0DB-7775-4B16-A667-1F9EA01F1E02}" type="pres">
      <dgm:prSet presAssocID="{E336C488-54F6-4ABE-ADBA-F9DA41C490ED}" presName="bullet4c" presStyleLbl="node1" presStyleIdx="2" presStyleCnt="4" custLinFactX="109376" custLinFactNeighborX="200000" custLinFactNeighborY="-80357"/>
      <dgm:spPr/>
    </dgm:pt>
    <dgm:pt modelId="{34849DEE-231F-48BA-A9F7-2F6985164FFF}" type="pres">
      <dgm:prSet presAssocID="{E336C488-54F6-4ABE-ADBA-F9DA41C490ED}" presName="textBox4c" presStyleLbl="revTx" presStyleIdx="2" presStyleCnt="4" custScaleX="192142" custScaleY="30297" custLinFactNeighborX="-62777" custLinFactNeighborY="-7687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161634-BD9A-40D7-90C0-59C291EA6F38}" type="pres">
      <dgm:prSet presAssocID="{CB4F49EE-BD2D-4A33-B659-5D443D559782}" presName="bullet4d" presStyleLbl="node1" presStyleIdx="3" presStyleCnt="4" custLinFactX="200000" custLinFactNeighborX="265721" custLinFactNeighborY="-76482"/>
      <dgm:spPr/>
    </dgm:pt>
    <dgm:pt modelId="{9A3E5B98-D143-4BB3-AD44-C1123A6814B3}" type="pres">
      <dgm:prSet presAssocID="{CB4F49EE-BD2D-4A33-B659-5D443D559782}" presName="textBox4d" presStyleLbl="revTx" presStyleIdx="3" presStyleCnt="4" custScaleX="125729" custScaleY="25521" custLinFactNeighborX="47779" custLinFactNeighborY="-7502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1DCF760-86DD-4B47-A2A1-BA30E753DEFF}" srcId="{B06BC93B-45D5-4DD8-9D8F-750429B6FA54}" destId="{654F0445-AFE8-4EDF-9C46-C3F2A405B9FD}" srcOrd="0" destOrd="0" parTransId="{7CEF1F37-CD16-47DD-87B8-C15F3C399880}" sibTransId="{A8AC57BA-F8E2-4354-97F2-1146D7A2C7DA}"/>
    <dgm:cxn modelId="{5C5E7310-EE89-44AB-981E-27C1069D3EA6}" type="presOf" srcId="{654F0445-AFE8-4EDF-9C46-C3F2A405B9FD}" destId="{453DB137-798E-46AC-95B9-82BB63BE0757}" srcOrd="0" destOrd="0" presId="urn:microsoft.com/office/officeart/2005/8/layout/arrow2"/>
    <dgm:cxn modelId="{4B93470F-584F-4235-B68F-0E2783C4E2AB}" type="presOf" srcId="{E58C12A7-1A46-47E3-9E16-9AE46AF46DEA}" destId="{CCF625D6-6FFD-45FF-AA7D-6AE67E934A80}" srcOrd="0" destOrd="0" presId="urn:microsoft.com/office/officeart/2005/8/layout/arrow2"/>
    <dgm:cxn modelId="{CD927CC6-0664-47D3-95FA-237FA05DD0A0}" srcId="{B06BC93B-45D5-4DD8-9D8F-750429B6FA54}" destId="{CB4F49EE-BD2D-4A33-B659-5D443D559782}" srcOrd="3" destOrd="0" parTransId="{0735E4B0-4810-47D4-A1B9-182F5789859E}" sibTransId="{0AC99305-C5C6-4192-89CC-445D3FD6FCF8}"/>
    <dgm:cxn modelId="{3B21561B-223E-4DF0-9AE3-A72AC619C0B7}" srcId="{B06BC93B-45D5-4DD8-9D8F-750429B6FA54}" destId="{E336C488-54F6-4ABE-ADBA-F9DA41C490ED}" srcOrd="2" destOrd="0" parTransId="{0B76298D-C201-4752-A6E3-8070A005D832}" sibTransId="{1A2432B9-5745-4C7C-A4E4-D53A96C12359}"/>
    <dgm:cxn modelId="{FFF90045-870D-4B97-9D69-21BBB67779A3}" srcId="{B06BC93B-45D5-4DD8-9D8F-750429B6FA54}" destId="{E58C12A7-1A46-47E3-9E16-9AE46AF46DEA}" srcOrd="1" destOrd="0" parTransId="{C342EB13-4F65-4954-B70D-CA22DD74C7EC}" sibTransId="{F087A284-E392-4D2D-9BE4-43C241309782}"/>
    <dgm:cxn modelId="{AEB3997F-A576-47E8-98B8-F097046E6D01}" type="presOf" srcId="{B06BC93B-45D5-4DD8-9D8F-750429B6FA54}" destId="{9CAA69CB-73A5-48CA-8E4C-CB37A1813619}" srcOrd="0" destOrd="0" presId="urn:microsoft.com/office/officeart/2005/8/layout/arrow2"/>
    <dgm:cxn modelId="{F77CAFC4-AE03-4C48-843D-C9F3B13577F9}" type="presOf" srcId="{E336C488-54F6-4ABE-ADBA-F9DA41C490ED}" destId="{34849DEE-231F-48BA-A9F7-2F6985164FFF}" srcOrd="0" destOrd="0" presId="urn:microsoft.com/office/officeart/2005/8/layout/arrow2"/>
    <dgm:cxn modelId="{B153FDB0-3FA2-499A-B674-D221D1A2DEF0}" type="presOf" srcId="{CB4F49EE-BD2D-4A33-B659-5D443D559782}" destId="{9A3E5B98-D143-4BB3-AD44-C1123A6814B3}" srcOrd="0" destOrd="0" presId="urn:microsoft.com/office/officeart/2005/8/layout/arrow2"/>
    <dgm:cxn modelId="{F54B50F3-1B1F-4D62-A134-F82983858DCD}" type="presParOf" srcId="{9CAA69CB-73A5-48CA-8E4C-CB37A1813619}" destId="{E10D588A-6B12-4ACC-9FDE-0C058FC5B7F8}" srcOrd="0" destOrd="0" presId="urn:microsoft.com/office/officeart/2005/8/layout/arrow2"/>
    <dgm:cxn modelId="{C0090B73-15F4-4C08-9C9D-C77D6246D78F}" type="presParOf" srcId="{9CAA69CB-73A5-48CA-8E4C-CB37A1813619}" destId="{10A62A4A-7D4A-42ED-9584-03E8EFA5C877}" srcOrd="1" destOrd="0" presId="urn:microsoft.com/office/officeart/2005/8/layout/arrow2"/>
    <dgm:cxn modelId="{21A4A305-4980-42C1-9A5E-3E9A6F06B7C8}" type="presParOf" srcId="{10A62A4A-7D4A-42ED-9584-03E8EFA5C877}" destId="{C1D5709D-47FA-4BB3-B4DA-5AEC66D70E5B}" srcOrd="0" destOrd="0" presId="urn:microsoft.com/office/officeart/2005/8/layout/arrow2"/>
    <dgm:cxn modelId="{9855B9B0-8642-4233-B95A-3310F5DD0A9F}" type="presParOf" srcId="{10A62A4A-7D4A-42ED-9584-03E8EFA5C877}" destId="{453DB137-798E-46AC-95B9-82BB63BE0757}" srcOrd="1" destOrd="0" presId="urn:microsoft.com/office/officeart/2005/8/layout/arrow2"/>
    <dgm:cxn modelId="{FAED88C1-DEE5-4A79-9DE8-1006F0A2452E}" type="presParOf" srcId="{10A62A4A-7D4A-42ED-9584-03E8EFA5C877}" destId="{D16960CD-7555-483D-95D2-6FBF8511A651}" srcOrd="2" destOrd="0" presId="urn:microsoft.com/office/officeart/2005/8/layout/arrow2"/>
    <dgm:cxn modelId="{951A55B1-1DD1-46AE-8B5A-543CBA866F0F}" type="presParOf" srcId="{10A62A4A-7D4A-42ED-9584-03E8EFA5C877}" destId="{CCF625D6-6FFD-45FF-AA7D-6AE67E934A80}" srcOrd="3" destOrd="0" presId="urn:microsoft.com/office/officeart/2005/8/layout/arrow2"/>
    <dgm:cxn modelId="{5DDDCAFA-10D7-4E2E-A19B-0B09CEDD316A}" type="presParOf" srcId="{10A62A4A-7D4A-42ED-9584-03E8EFA5C877}" destId="{9717B0DB-7775-4B16-A667-1F9EA01F1E02}" srcOrd="4" destOrd="0" presId="urn:microsoft.com/office/officeart/2005/8/layout/arrow2"/>
    <dgm:cxn modelId="{EBF18D5A-B5C8-4D64-9358-0958F63FD4D1}" type="presParOf" srcId="{10A62A4A-7D4A-42ED-9584-03E8EFA5C877}" destId="{34849DEE-231F-48BA-A9F7-2F6985164FFF}" srcOrd="5" destOrd="0" presId="urn:microsoft.com/office/officeart/2005/8/layout/arrow2"/>
    <dgm:cxn modelId="{4394CB9A-6043-494B-89BE-340BBE836EF1}" type="presParOf" srcId="{10A62A4A-7D4A-42ED-9584-03E8EFA5C877}" destId="{63161634-BD9A-40D7-90C0-59C291EA6F38}" srcOrd="6" destOrd="0" presId="urn:microsoft.com/office/officeart/2005/8/layout/arrow2"/>
    <dgm:cxn modelId="{D560EED6-3FB8-4359-BE2E-69170E43A123}" type="presParOf" srcId="{10A62A4A-7D4A-42ED-9584-03E8EFA5C877}" destId="{9A3E5B98-D143-4BB3-AD44-C1123A6814B3}" srcOrd="7" destOrd="0" presId="urn:microsoft.com/office/officeart/2005/8/layout/arrow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A2E028-E54A-4BBC-B59B-A91BD7796C1C}" type="doc">
      <dgm:prSet loTypeId="urn:microsoft.com/office/officeart/2005/8/layout/hierarchy2" loCatId="hierarchy" qsTypeId="urn:microsoft.com/office/officeart/2005/8/quickstyle/3d5" qsCatId="3D" csTypeId="urn:microsoft.com/office/officeart/2005/8/colors/accent6_1" csCatId="accent6" phldr="1"/>
      <dgm:spPr/>
      <dgm:t>
        <a:bodyPr/>
        <a:lstStyle/>
        <a:p>
          <a:pPr latinLnBrk="1"/>
          <a:endParaRPr lang="ko-KR" altLang="en-US"/>
        </a:p>
      </dgm:t>
    </dgm:pt>
    <dgm:pt modelId="{3945B6C7-B4B9-43FB-A90A-B97B1873A632}">
      <dgm:prSet phldrT="[텍스트]"/>
      <dgm:spPr/>
      <dgm:t>
        <a:bodyPr/>
        <a:lstStyle/>
        <a:p>
          <a:pPr latinLnBrk="1"/>
          <a:r>
            <a:rPr lang="en-US" altLang="ko-KR" dirty="0" smtClean="0"/>
            <a:t>Main</a:t>
          </a:r>
          <a:endParaRPr lang="ko-KR" altLang="en-US" dirty="0"/>
        </a:p>
      </dgm:t>
    </dgm:pt>
    <dgm:pt modelId="{16E28524-57AF-41E2-BF2C-87AEBE08ED5A}" type="parTrans" cxnId="{5B493D8A-0218-41CA-B6B5-531A9183E156}">
      <dgm:prSet/>
      <dgm:spPr/>
      <dgm:t>
        <a:bodyPr/>
        <a:lstStyle/>
        <a:p>
          <a:pPr latinLnBrk="1"/>
          <a:endParaRPr lang="ko-KR" altLang="en-US"/>
        </a:p>
      </dgm:t>
    </dgm:pt>
    <dgm:pt modelId="{0F1D208F-49BE-40E5-B304-27BFD2F94637}" type="sibTrans" cxnId="{5B493D8A-0218-41CA-B6B5-531A9183E156}">
      <dgm:prSet/>
      <dgm:spPr/>
      <dgm:t>
        <a:bodyPr/>
        <a:lstStyle/>
        <a:p>
          <a:pPr latinLnBrk="1"/>
          <a:endParaRPr lang="ko-KR" altLang="en-US"/>
        </a:p>
      </dgm:t>
    </dgm:pt>
    <dgm:pt modelId="{05DDA7E1-A424-47E3-BC1F-0DC9E1F4EF7E}">
      <dgm:prSet phldrT="[텍스트]"/>
      <dgm:spPr/>
      <dgm:t>
        <a:bodyPr/>
        <a:lstStyle/>
        <a:p>
          <a:pPr latinLnBrk="1"/>
          <a:r>
            <a:rPr lang="ko-KR" altLang="en-US" dirty="0" smtClean="0"/>
            <a:t>회원가입</a:t>
          </a:r>
          <a:endParaRPr lang="ko-KR" altLang="en-US" dirty="0"/>
        </a:p>
      </dgm:t>
    </dgm:pt>
    <dgm:pt modelId="{9F827980-B43A-4604-920B-B5DCE41FABC6}" type="parTrans" cxnId="{A1379FEF-6D69-48BA-9A6A-D0B3DBE4E55E}">
      <dgm:prSet/>
      <dgm:spPr/>
      <dgm:t>
        <a:bodyPr/>
        <a:lstStyle/>
        <a:p>
          <a:pPr latinLnBrk="1"/>
          <a:endParaRPr lang="ko-KR" altLang="en-US"/>
        </a:p>
      </dgm:t>
    </dgm:pt>
    <dgm:pt modelId="{83BA5365-5A2F-4B64-B0DE-75FA8A0A4B0D}" type="sibTrans" cxnId="{A1379FEF-6D69-48BA-9A6A-D0B3DBE4E55E}">
      <dgm:prSet/>
      <dgm:spPr/>
      <dgm:t>
        <a:bodyPr/>
        <a:lstStyle/>
        <a:p>
          <a:pPr latinLnBrk="1"/>
          <a:endParaRPr lang="ko-KR" altLang="en-US"/>
        </a:p>
      </dgm:t>
    </dgm:pt>
    <dgm:pt modelId="{23539C75-F795-49E8-9124-C1A1356E73E4}">
      <dgm:prSet phldrT="[텍스트]"/>
      <dgm:spPr/>
      <dgm:t>
        <a:bodyPr/>
        <a:lstStyle/>
        <a:p>
          <a:pPr latinLnBrk="1"/>
          <a:r>
            <a:rPr lang="ko-KR" altLang="en-US" dirty="0" smtClean="0"/>
            <a:t>로그인</a:t>
          </a:r>
          <a:endParaRPr lang="ko-KR" altLang="en-US" dirty="0"/>
        </a:p>
      </dgm:t>
    </dgm:pt>
    <dgm:pt modelId="{BB00824F-B4BC-40F9-A6D5-EFE8F3DBC123}" type="parTrans" cxnId="{F8079141-85F2-42AD-B300-C8AC1E2135A2}">
      <dgm:prSet/>
      <dgm:spPr/>
      <dgm:t>
        <a:bodyPr/>
        <a:lstStyle/>
        <a:p>
          <a:pPr latinLnBrk="1"/>
          <a:endParaRPr lang="ko-KR" altLang="en-US"/>
        </a:p>
      </dgm:t>
    </dgm:pt>
    <dgm:pt modelId="{812CAD45-C4DE-4B7F-8200-71944D53776B}" type="sibTrans" cxnId="{F8079141-85F2-42AD-B300-C8AC1E2135A2}">
      <dgm:prSet/>
      <dgm:spPr/>
      <dgm:t>
        <a:bodyPr/>
        <a:lstStyle/>
        <a:p>
          <a:pPr latinLnBrk="1"/>
          <a:endParaRPr lang="ko-KR" altLang="en-US"/>
        </a:p>
      </dgm:t>
    </dgm:pt>
    <dgm:pt modelId="{52F06F77-AB0D-4696-A108-8C17CC9DF723}">
      <dgm:prSet phldrT="[텍스트]"/>
      <dgm:spPr/>
      <dgm:t>
        <a:bodyPr/>
        <a:lstStyle/>
        <a:p>
          <a:pPr latinLnBrk="1"/>
          <a:r>
            <a:rPr lang="ko-KR" altLang="en-US" dirty="0" smtClean="0"/>
            <a:t>관리자</a:t>
          </a:r>
          <a:endParaRPr lang="ko-KR" altLang="en-US" dirty="0"/>
        </a:p>
      </dgm:t>
    </dgm:pt>
    <dgm:pt modelId="{B520D669-461C-4E5D-9D81-F3F5724E7B95}" type="parTrans" cxnId="{7835A822-D9BD-48C8-B5EF-C7EF58D6E264}">
      <dgm:prSet/>
      <dgm:spPr/>
      <dgm:t>
        <a:bodyPr/>
        <a:lstStyle/>
        <a:p>
          <a:pPr latinLnBrk="1"/>
          <a:endParaRPr lang="ko-KR" altLang="en-US"/>
        </a:p>
      </dgm:t>
    </dgm:pt>
    <dgm:pt modelId="{FD8515F3-9929-42C9-9D70-720AA72AA1EF}" type="sibTrans" cxnId="{7835A822-D9BD-48C8-B5EF-C7EF58D6E264}">
      <dgm:prSet/>
      <dgm:spPr/>
      <dgm:t>
        <a:bodyPr/>
        <a:lstStyle/>
        <a:p>
          <a:pPr latinLnBrk="1"/>
          <a:endParaRPr lang="ko-KR" altLang="en-US"/>
        </a:p>
      </dgm:t>
    </dgm:pt>
    <dgm:pt modelId="{20FEDC0B-A0B2-43E7-8502-0A46C226B4A0}">
      <dgm:prSet phldrT="[텍스트]"/>
      <dgm:spPr/>
      <dgm:t>
        <a:bodyPr/>
        <a:lstStyle/>
        <a:p>
          <a:pPr latinLnBrk="1"/>
          <a:r>
            <a:rPr lang="ko-KR" altLang="en-US" dirty="0" smtClean="0"/>
            <a:t>예매</a:t>
          </a:r>
          <a:endParaRPr lang="ko-KR" altLang="en-US" dirty="0"/>
        </a:p>
      </dgm:t>
    </dgm:pt>
    <dgm:pt modelId="{3379F84F-4933-4902-80A2-0D9DE7E3EAC0}" type="parTrans" cxnId="{B83DF1BC-3FD7-4C59-9037-2E37D2CD6652}">
      <dgm:prSet/>
      <dgm:spPr/>
      <dgm:t>
        <a:bodyPr/>
        <a:lstStyle/>
        <a:p>
          <a:pPr latinLnBrk="1"/>
          <a:endParaRPr lang="ko-KR" altLang="en-US"/>
        </a:p>
      </dgm:t>
    </dgm:pt>
    <dgm:pt modelId="{B3FFC402-3415-4EAA-AFFD-64ADD31FCCD2}" type="sibTrans" cxnId="{B83DF1BC-3FD7-4C59-9037-2E37D2CD6652}">
      <dgm:prSet/>
      <dgm:spPr/>
      <dgm:t>
        <a:bodyPr/>
        <a:lstStyle/>
        <a:p>
          <a:pPr latinLnBrk="1"/>
          <a:endParaRPr lang="ko-KR" altLang="en-US"/>
        </a:p>
      </dgm:t>
    </dgm:pt>
    <dgm:pt modelId="{A229F5BB-28CB-4F2F-AA19-9E3CD901BD25}">
      <dgm:prSet phldrT="[텍스트]"/>
      <dgm:spPr/>
      <dgm:t>
        <a:bodyPr/>
        <a:lstStyle/>
        <a:p>
          <a:pPr latinLnBrk="1"/>
          <a:r>
            <a:rPr lang="ko-KR" altLang="en-US" dirty="0" smtClean="0"/>
            <a:t>예약 정보 확인</a:t>
          </a:r>
          <a:endParaRPr lang="ko-KR" altLang="en-US" dirty="0"/>
        </a:p>
      </dgm:t>
    </dgm:pt>
    <dgm:pt modelId="{6757CAC6-6139-4F18-996B-933C99880CA3}" type="parTrans" cxnId="{396C1EFE-453B-438D-8696-A6AD1F5135EF}">
      <dgm:prSet/>
      <dgm:spPr/>
      <dgm:t>
        <a:bodyPr/>
        <a:lstStyle/>
        <a:p>
          <a:pPr latinLnBrk="1"/>
          <a:endParaRPr lang="ko-KR" altLang="en-US"/>
        </a:p>
      </dgm:t>
    </dgm:pt>
    <dgm:pt modelId="{0425677C-284B-4A18-BFBC-31F48B2E1048}" type="sibTrans" cxnId="{396C1EFE-453B-438D-8696-A6AD1F5135EF}">
      <dgm:prSet/>
      <dgm:spPr/>
      <dgm:t>
        <a:bodyPr/>
        <a:lstStyle/>
        <a:p>
          <a:pPr latinLnBrk="1"/>
          <a:endParaRPr lang="ko-KR" altLang="en-US"/>
        </a:p>
      </dgm:t>
    </dgm:pt>
    <dgm:pt modelId="{EBDF0E77-305A-4303-A6B5-7907679E5116}">
      <dgm:prSet phldrT="[텍스트]"/>
      <dgm:spPr/>
      <dgm:t>
        <a:bodyPr/>
        <a:lstStyle/>
        <a:p>
          <a:pPr latinLnBrk="1"/>
          <a:r>
            <a:rPr lang="ko-KR" altLang="en-US" dirty="0" smtClean="0"/>
            <a:t>영화 관리</a:t>
          </a:r>
          <a:endParaRPr lang="ko-KR" altLang="en-US" dirty="0"/>
        </a:p>
      </dgm:t>
    </dgm:pt>
    <dgm:pt modelId="{3D9C9617-B1F2-4C14-B08F-798F70502B49}" type="parTrans" cxnId="{F4F9E781-36FE-4080-A8D2-9C1BC7454B88}">
      <dgm:prSet/>
      <dgm:spPr/>
      <dgm:t>
        <a:bodyPr/>
        <a:lstStyle/>
        <a:p>
          <a:pPr latinLnBrk="1"/>
          <a:endParaRPr lang="ko-KR" altLang="en-US"/>
        </a:p>
      </dgm:t>
    </dgm:pt>
    <dgm:pt modelId="{DAC9AC7F-BF8D-4DCC-9203-1CA473D058A5}" type="sibTrans" cxnId="{F4F9E781-36FE-4080-A8D2-9C1BC7454B88}">
      <dgm:prSet/>
      <dgm:spPr/>
      <dgm:t>
        <a:bodyPr/>
        <a:lstStyle/>
        <a:p>
          <a:pPr latinLnBrk="1"/>
          <a:endParaRPr lang="ko-KR" altLang="en-US"/>
        </a:p>
      </dgm:t>
    </dgm:pt>
    <dgm:pt modelId="{121179CE-9A4B-42AF-B1F6-04FB262DDD04}">
      <dgm:prSet phldrT="[텍스트]"/>
      <dgm:spPr/>
      <dgm:t>
        <a:bodyPr/>
        <a:lstStyle/>
        <a:p>
          <a:pPr latinLnBrk="1"/>
          <a:r>
            <a:rPr lang="ko-KR" altLang="en-US" dirty="0" smtClean="0"/>
            <a:t>상영관 관리</a:t>
          </a:r>
          <a:endParaRPr lang="ko-KR" altLang="en-US" dirty="0"/>
        </a:p>
      </dgm:t>
    </dgm:pt>
    <dgm:pt modelId="{E8ABE658-BA55-4D9B-8A2F-CCA0E26A4157}" type="parTrans" cxnId="{E6030299-B05B-4D5A-AEFF-2E9A8E6DFFF8}">
      <dgm:prSet/>
      <dgm:spPr/>
      <dgm:t>
        <a:bodyPr/>
        <a:lstStyle/>
        <a:p>
          <a:pPr latinLnBrk="1"/>
          <a:endParaRPr lang="ko-KR" altLang="en-US"/>
        </a:p>
      </dgm:t>
    </dgm:pt>
    <dgm:pt modelId="{35123546-B1B0-4F61-86E4-AF5C2B22F413}" type="sibTrans" cxnId="{E6030299-B05B-4D5A-AEFF-2E9A8E6DFFF8}">
      <dgm:prSet/>
      <dgm:spPr/>
      <dgm:t>
        <a:bodyPr/>
        <a:lstStyle/>
        <a:p>
          <a:pPr latinLnBrk="1"/>
          <a:endParaRPr lang="ko-KR" altLang="en-US"/>
        </a:p>
      </dgm:t>
    </dgm:pt>
    <dgm:pt modelId="{11A90A20-B37C-45C8-B82F-84EA3B2A9A17}">
      <dgm:prSet phldrT="[텍스트]"/>
      <dgm:spPr/>
      <dgm:t>
        <a:bodyPr/>
        <a:lstStyle/>
        <a:p>
          <a:pPr latinLnBrk="1"/>
          <a:r>
            <a:rPr lang="ko-KR" altLang="en-US" dirty="0" smtClean="0"/>
            <a:t>개봉 영화 관리</a:t>
          </a:r>
          <a:endParaRPr lang="ko-KR" altLang="en-US" dirty="0"/>
        </a:p>
      </dgm:t>
    </dgm:pt>
    <dgm:pt modelId="{F553CB06-00A0-4923-81E3-9115C74AF515}" type="parTrans" cxnId="{7811DCFE-E251-4C1A-AF1A-67B216E1A366}">
      <dgm:prSet/>
      <dgm:spPr/>
      <dgm:t>
        <a:bodyPr/>
        <a:lstStyle/>
        <a:p>
          <a:pPr latinLnBrk="1"/>
          <a:endParaRPr lang="ko-KR" altLang="en-US"/>
        </a:p>
      </dgm:t>
    </dgm:pt>
    <dgm:pt modelId="{55368C62-E4C1-468B-8391-2D3A14AF6BC8}" type="sibTrans" cxnId="{7811DCFE-E251-4C1A-AF1A-67B216E1A366}">
      <dgm:prSet/>
      <dgm:spPr/>
      <dgm:t>
        <a:bodyPr/>
        <a:lstStyle/>
        <a:p>
          <a:pPr latinLnBrk="1"/>
          <a:endParaRPr lang="ko-KR" altLang="en-US"/>
        </a:p>
      </dgm:t>
    </dgm:pt>
    <dgm:pt modelId="{432C0B9F-ECE1-4B7D-82C2-1DFA56CA2FE3}">
      <dgm:prSet phldrT="[텍스트]"/>
      <dgm:spPr/>
      <dgm:t>
        <a:bodyPr/>
        <a:lstStyle/>
        <a:p>
          <a:pPr latinLnBrk="1"/>
          <a:r>
            <a:rPr lang="ko-KR" altLang="en-US" dirty="0" smtClean="0"/>
            <a:t>등록</a:t>
          </a:r>
          <a:r>
            <a:rPr lang="en-US" altLang="ko-KR" dirty="0" smtClean="0"/>
            <a:t>, </a:t>
          </a:r>
          <a:r>
            <a:rPr lang="ko-KR" altLang="en-US" dirty="0" smtClean="0"/>
            <a:t>수정</a:t>
          </a:r>
          <a:r>
            <a:rPr lang="en-US" altLang="ko-KR" dirty="0" smtClean="0"/>
            <a:t>, </a:t>
          </a:r>
          <a:r>
            <a:rPr lang="ko-KR" altLang="en-US" dirty="0" smtClean="0"/>
            <a:t>삭제</a:t>
          </a:r>
          <a:endParaRPr lang="ko-KR" altLang="en-US" dirty="0"/>
        </a:p>
      </dgm:t>
    </dgm:pt>
    <dgm:pt modelId="{11FEF169-25ED-4B9B-AC18-FE2833053DCF}" type="parTrans" cxnId="{AD54CE9F-CC9A-40B8-860B-1B190426BDD0}">
      <dgm:prSet/>
      <dgm:spPr/>
      <dgm:t>
        <a:bodyPr/>
        <a:lstStyle/>
        <a:p>
          <a:pPr latinLnBrk="1"/>
          <a:endParaRPr lang="ko-KR" altLang="en-US"/>
        </a:p>
      </dgm:t>
    </dgm:pt>
    <dgm:pt modelId="{3CC2A416-FD5A-4FC3-829D-7F4C96B655F9}" type="sibTrans" cxnId="{AD54CE9F-CC9A-40B8-860B-1B190426BDD0}">
      <dgm:prSet/>
      <dgm:spPr/>
      <dgm:t>
        <a:bodyPr/>
        <a:lstStyle/>
        <a:p>
          <a:pPr latinLnBrk="1"/>
          <a:endParaRPr lang="ko-KR" altLang="en-US"/>
        </a:p>
      </dgm:t>
    </dgm:pt>
    <dgm:pt modelId="{8A15D48B-F9B2-47E3-851B-0733999CCEE9}">
      <dgm:prSet phldrT="[텍스트]"/>
      <dgm:spPr/>
      <dgm:t>
        <a:bodyPr/>
        <a:lstStyle/>
        <a:p>
          <a:pPr latinLnBrk="1"/>
          <a:r>
            <a:rPr lang="ko-KR" altLang="en-US" dirty="0" smtClean="0"/>
            <a:t>등록</a:t>
          </a:r>
          <a:r>
            <a:rPr lang="en-US" altLang="ko-KR" dirty="0" smtClean="0"/>
            <a:t>, </a:t>
          </a:r>
          <a:r>
            <a:rPr lang="ko-KR" altLang="en-US" dirty="0" smtClean="0"/>
            <a:t>수정</a:t>
          </a:r>
          <a:r>
            <a:rPr lang="en-US" altLang="ko-KR" dirty="0" smtClean="0"/>
            <a:t>, </a:t>
          </a:r>
          <a:r>
            <a:rPr lang="ko-KR" altLang="en-US" dirty="0" smtClean="0"/>
            <a:t>삭제</a:t>
          </a:r>
          <a:endParaRPr lang="ko-KR" altLang="en-US" dirty="0"/>
        </a:p>
      </dgm:t>
    </dgm:pt>
    <dgm:pt modelId="{4021E5E1-FBE5-4AD2-ADF5-0E8BCBC06F09}" type="parTrans" cxnId="{2D69F9B4-192F-4EEB-9BFE-0BDF05AF6E65}">
      <dgm:prSet/>
      <dgm:spPr/>
      <dgm:t>
        <a:bodyPr/>
        <a:lstStyle/>
        <a:p>
          <a:pPr latinLnBrk="1"/>
          <a:endParaRPr lang="ko-KR" altLang="en-US"/>
        </a:p>
      </dgm:t>
    </dgm:pt>
    <dgm:pt modelId="{C471AFA5-5464-4817-A2F6-8142B2629DC6}" type="sibTrans" cxnId="{2D69F9B4-192F-4EEB-9BFE-0BDF05AF6E65}">
      <dgm:prSet/>
      <dgm:spPr/>
      <dgm:t>
        <a:bodyPr/>
        <a:lstStyle/>
        <a:p>
          <a:pPr latinLnBrk="1"/>
          <a:endParaRPr lang="ko-KR" altLang="en-US"/>
        </a:p>
      </dgm:t>
    </dgm:pt>
    <dgm:pt modelId="{8E46D449-8F8A-430B-ADFD-537EF19BEA87}">
      <dgm:prSet phldrT="[텍스트]"/>
      <dgm:spPr/>
      <dgm:t>
        <a:bodyPr/>
        <a:lstStyle/>
        <a:p>
          <a:pPr latinLnBrk="1"/>
          <a:r>
            <a:rPr lang="ko-KR" altLang="en-US" dirty="0" smtClean="0"/>
            <a:t>등록</a:t>
          </a:r>
          <a:r>
            <a:rPr lang="en-US" altLang="ko-KR" dirty="0" smtClean="0"/>
            <a:t>, </a:t>
          </a:r>
          <a:r>
            <a:rPr lang="ko-KR" altLang="en-US" dirty="0" smtClean="0"/>
            <a:t>수정</a:t>
          </a:r>
          <a:r>
            <a:rPr lang="en-US" altLang="ko-KR" dirty="0" smtClean="0"/>
            <a:t>, </a:t>
          </a:r>
          <a:r>
            <a:rPr lang="ko-KR" altLang="en-US" dirty="0" smtClean="0"/>
            <a:t>삭제</a:t>
          </a:r>
          <a:endParaRPr lang="ko-KR" altLang="en-US" dirty="0"/>
        </a:p>
      </dgm:t>
    </dgm:pt>
    <dgm:pt modelId="{815ACFE0-040F-4903-815C-E51B0F810BA8}" type="parTrans" cxnId="{B52C5879-0E6D-409A-9CF4-A114F77418FF}">
      <dgm:prSet/>
      <dgm:spPr/>
      <dgm:t>
        <a:bodyPr/>
        <a:lstStyle/>
        <a:p>
          <a:pPr latinLnBrk="1"/>
          <a:endParaRPr lang="ko-KR" altLang="en-US"/>
        </a:p>
      </dgm:t>
    </dgm:pt>
    <dgm:pt modelId="{640AB007-957B-454E-ABDA-6BADA733FD00}" type="sibTrans" cxnId="{B52C5879-0E6D-409A-9CF4-A114F77418FF}">
      <dgm:prSet/>
      <dgm:spPr/>
      <dgm:t>
        <a:bodyPr/>
        <a:lstStyle/>
        <a:p>
          <a:pPr latinLnBrk="1"/>
          <a:endParaRPr lang="ko-KR" altLang="en-US"/>
        </a:p>
      </dgm:t>
    </dgm:pt>
    <dgm:pt modelId="{3E391639-2E40-47A8-8367-FAACAFE437AE}">
      <dgm:prSet phldrT="[텍스트]"/>
      <dgm:spPr/>
      <dgm:t>
        <a:bodyPr/>
        <a:lstStyle/>
        <a:p>
          <a:pPr latinLnBrk="1"/>
          <a:r>
            <a:rPr lang="ko-KR" altLang="en-US" dirty="0" smtClean="0"/>
            <a:t>예약 영화 정보</a:t>
          </a:r>
          <a:endParaRPr lang="ko-KR" altLang="en-US" dirty="0"/>
        </a:p>
      </dgm:t>
    </dgm:pt>
    <dgm:pt modelId="{240CA435-169D-433F-8B2B-82293FD66A9B}" type="parTrans" cxnId="{E3BAD618-8CEB-4871-87C5-D3925BBD6EED}">
      <dgm:prSet/>
      <dgm:spPr/>
      <dgm:t>
        <a:bodyPr/>
        <a:lstStyle/>
        <a:p>
          <a:pPr latinLnBrk="1"/>
          <a:endParaRPr lang="ko-KR" altLang="en-US"/>
        </a:p>
      </dgm:t>
    </dgm:pt>
    <dgm:pt modelId="{CF61AABD-2D54-44CF-89A5-B538AC53D07C}" type="sibTrans" cxnId="{E3BAD618-8CEB-4871-87C5-D3925BBD6EED}">
      <dgm:prSet/>
      <dgm:spPr/>
      <dgm:t>
        <a:bodyPr/>
        <a:lstStyle/>
        <a:p>
          <a:pPr latinLnBrk="1"/>
          <a:endParaRPr lang="ko-KR" altLang="en-US"/>
        </a:p>
      </dgm:t>
    </dgm:pt>
    <dgm:pt modelId="{CEC090E5-B530-4187-941B-466DDEE814F7}">
      <dgm:prSet phldrT="[텍스트]"/>
      <dgm:spPr/>
      <dgm:t>
        <a:bodyPr/>
        <a:lstStyle/>
        <a:p>
          <a:pPr latinLnBrk="1"/>
          <a:r>
            <a:rPr lang="ko-KR" altLang="en-US" dirty="0" smtClean="0"/>
            <a:t>상영관 </a:t>
          </a:r>
          <a:r>
            <a:rPr lang="ko-KR" altLang="en-US" b="0" dirty="0" smtClean="0"/>
            <a:t>정</a:t>
          </a:r>
          <a:r>
            <a:rPr lang="ko-KR" altLang="en-US" dirty="0" smtClean="0"/>
            <a:t>보</a:t>
          </a:r>
          <a:endParaRPr lang="ko-KR" altLang="en-US" dirty="0"/>
        </a:p>
      </dgm:t>
    </dgm:pt>
    <dgm:pt modelId="{309C0F5A-E9A0-48F1-8477-6177EEA3A271}" type="parTrans" cxnId="{A6AFD330-EC66-4DB2-8944-EFDF6CB85DC9}">
      <dgm:prSet/>
      <dgm:spPr/>
      <dgm:t>
        <a:bodyPr/>
        <a:lstStyle/>
        <a:p>
          <a:pPr latinLnBrk="1"/>
          <a:endParaRPr lang="ko-KR" altLang="en-US"/>
        </a:p>
      </dgm:t>
    </dgm:pt>
    <dgm:pt modelId="{504D6E1C-13D9-410C-9AA5-5C9E6DB1A75C}" type="sibTrans" cxnId="{A6AFD330-EC66-4DB2-8944-EFDF6CB85DC9}">
      <dgm:prSet/>
      <dgm:spPr/>
      <dgm:t>
        <a:bodyPr/>
        <a:lstStyle/>
        <a:p>
          <a:pPr latinLnBrk="1"/>
          <a:endParaRPr lang="ko-KR" altLang="en-US"/>
        </a:p>
      </dgm:t>
    </dgm:pt>
    <dgm:pt modelId="{9FD4252A-6E0E-45BA-AEE3-BEAC660634AD}">
      <dgm:prSet phldrT="[텍스트]"/>
      <dgm:spPr/>
      <dgm:t>
        <a:bodyPr/>
        <a:lstStyle/>
        <a:p>
          <a:pPr latinLnBrk="1"/>
          <a:r>
            <a:rPr lang="ko-KR" altLang="en-US" dirty="0" smtClean="0"/>
            <a:t>회원정보 수정</a:t>
          </a:r>
          <a:endParaRPr lang="ko-KR" altLang="en-US" dirty="0"/>
        </a:p>
      </dgm:t>
    </dgm:pt>
    <dgm:pt modelId="{901C0057-7FAF-459B-8AAE-A6AAD6B2E721}" type="parTrans" cxnId="{A7EC52F5-E3C4-4762-BB81-F69C84605A21}">
      <dgm:prSet/>
      <dgm:spPr/>
      <dgm:t>
        <a:bodyPr/>
        <a:lstStyle/>
        <a:p>
          <a:pPr latinLnBrk="1"/>
          <a:endParaRPr lang="ko-KR" altLang="en-US"/>
        </a:p>
      </dgm:t>
    </dgm:pt>
    <dgm:pt modelId="{09044A58-4C9F-4A3C-8A19-75798F055C07}" type="sibTrans" cxnId="{A7EC52F5-E3C4-4762-BB81-F69C84605A21}">
      <dgm:prSet/>
      <dgm:spPr/>
      <dgm:t>
        <a:bodyPr/>
        <a:lstStyle/>
        <a:p>
          <a:pPr latinLnBrk="1"/>
          <a:endParaRPr lang="ko-KR" altLang="en-US"/>
        </a:p>
      </dgm:t>
    </dgm:pt>
    <dgm:pt modelId="{32276AAA-8021-4359-A4ED-25973B32D5BE}">
      <dgm:prSet phldrT="[텍스트]"/>
      <dgm:spPr/>
      <dgm:t>
        <a:bodyPr/>
        <a:lstStyle/>
        <a:p>
          <a:pPr latinLnBrk="1"/>
          <a:r>
            <a:rPr lang="ko-KR" altLang="en-US" dirty="0" smtClean="0"/>
            <a:t>회원 탈퇴</a:t>
          </a:r>
          <a:endParaRPr lang="ko-KR" altLang="en-US" dirty="0"/>
        </a:p>
      </dgm:t>
    </dgm:pt>
    <dgm:pt modelId="{604FBA4E-7AED-4AF8-830A-47002FF4FCC3}" type="parTrans" cxnId="{C2175E37-FD50-4D11-8211-D83BAFCCE48E}">
      <dgm:prSet/>
      <dgm:spPr/>
      <dgm:t>
        <a:bodyPr/>
        <a:lstStyle/>
        <a:p>
          <a:pPr latinLnBrk="1"/>
          <a:endParaRPr lang="ko-KR" altLang="en-US"/>
        </a:p>
      </dgm:t>
    </dgm:pt>
    <dgm:pt modelId="{10C902C4-60C5-47A3-9BAA-BC7FF55F762B}" type="sibTrans" cxnId="{C2175E37-FD50-4D11-8211-D83BAFCCE48E}">
      <dgm:prSet/>
      <dgm:spPr/>
      <dgm:t>
        <a:bodyPr/>
        <a:lstStyle/>
        <a:p>
          <a:pPr latinLnBrk="1"/>
          <a:endParaRPr lang="ko-KR" altLang="en-US"/>
        </a:p>
      </dgm:t>
    </dgm:pt>
    <dgm:pt modelId="{67D89BE4-81FC-4F4F-877B-9983747F61F5}">
      <dgm:prSet phldrT="[텍스트]"/>
      <dgm:spPr/>
      <dgm:t>
        <a:bodyPr/>
        <a:lstStyle/>
        <a:p>
          <a:pPr latinLnBrk="1"/>
          <a:r>
            <a:rPr lang="en-US" altLang="ko-KR" dirty="0" smtClean="0"/>
            <a:t>Id / pw    </a:t>
          </a:r>
          <a:r>
            <a:rPr lang="ko-KR" altLang="en-US" dirty="0" smtClean="0"/>
            <a:t>찾기</a:t>
          </a:r>
          <a:endParaRPr lang="ko-KR" altLang="en-US" dirty="0"/>
        </a:p>
      </dgm:t>
    </dgm:pt>
    <dgm:pt modelId="{5A019A90-C6C8-4178-A169-63307FCE9233}" type="parTrans" cxnId="{3077FD31-F7CD-4AA2-AA5A-6DBCBD01F178}">
      <dgm:prSet/>
      <dgm:spPr/>
      <dgm:t>
        <a:bodyPr/>
        <a:lstStyle/>
        <a:p>
          <a:pPr latinLnBrk="1"/>
          <a:endParaRPr lang="ko-KR" altLang="en-US"/>
        </a:p>
      </dgm:t>
    </dgm:pt>
    <dgm:pt modelId="{65F0A0F0-00D6-4065-97D0-E90AF15B1F2F}" type="sibTrans" cxnId="{3077FD31-F7CD-4AA2-AA5A-6DBCBD01F178}">
      <dgm:prSet/>
      <dgm:spPr/>
      <dgm:t>
        <a:bodyPr/>
        <a:lstStyle/>
        <a:p>
          <a:pPr latinLnBrk="1"/>
          <a:endParaRPr lang="ko-KR" altLang="en-US"/>
        </a:p>
      </dgm:t>
    </dgm:pt>
    <dgm:pt modelId="{443F0A9D-78F4-4402-86C3-F3A86F48E0F4}" type="pres">
      <dgm:prSet presAssocID="{38A2E028-E54A-4BBC-B59B-A91BD7796C1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06EF65-148A-4434-8AEC-8B79E194ADE2}" type="pres">
      <dgm:prSet presAssocID="{3945B6C7-B4B9-43FB-A90A-B97B1873A632}" presName="root1" presStyleCnt="0"/>
      <dgm:spPr/>
      <dgm:t>
        <a:bodyPr/>
        <a:lstStyle/>
        <a:p>
          <a:pPr latinLnBrk="1"/>
          <a:endParaRPr lang="ko-KR" altLang="en-US"/>
        </a:p>
      </dgm:t>
    </dgm:pt>
    <dgm:pt modelId="{5DC5C01B-079A-49F9-B990-89D722894661}" type="pres">
      <dgm:prSet presAssocID="{3945B6C7-B4B9-43FB-A90A-B97B1873A632}" presName="LevelOneTextNode" presStyleLbl="node0" presStyleIdx="0" presStyleCnt="1" custLinFactX="-92330" custLinFactNeighborX="-100000" custLinFactNeighborY="1368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ADEA99-0460-4931-88FF-EDB7853B6E4B}" type="pres">
      <dgm:prSet presAssocID="{3945B6C7-B4B9-43FB-A90A-B97B1873A632}" presName="level2hierChild" presStyleCnt="0"/>
      <dgm:spPr/>
      <dgm:t>
        <a:bodyPr/>
        <a:lstStyle/>
        <a:p>
          <a:pPr latinLnBrk="1"/>
          <a:endParaRPr lang="ko-KR" altLang="en-US"/>
        </a:p>
      </dgm:t>
    </dgm:pt>
    <dgm:pt modelId="{0EC7ACB9-8D66-4A53-B45C-7275CFBAE817}" type="pres">
      <dgm:prSet presAssocID="{9F827980-B43A-4604-920B-B5DCE41FABC6}" presName="conn2-1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51BA749-52AD-4F19-9182-482046246959}" type="pres">
      <dgm:prSet presAssocID="{9F827980-B43A-4604-920B-B5DCE41FABC6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CA7BCF34-AA32-44E3-9DAD-88E61373C1FC}" type="pres">
      <dgm:prSet presAssocID="{05DDA7E1-A424-47E3-BC1F-0DC9E1F4EF7E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981B1E43-F9D1-4157-96AA-07B1AC0CA664}" type="pres">
      <dgm:prSet presAssocID="{05DDA7E1-A424-47E3-BC1F-0DC9E1F4EF7E}" presName="LevelTwoTextNode" presStyleLbl="node2" presStyleIdx="0" presStyleCnt="4" custLinFactNeighborX="-32008" custLinFactNeighborY="772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D5BA3D-7B29-4D79-9BBC-F405F49B642C}" type="pres">
      <dgm:prSet presAssocID="{05DDA7E1-A424-47E3-BC1F-0DC9E1F4EF7E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77405729-3CCC-4872-8957-173B7DD524C1}" type="pres">
      <dgm:prSet presAssocID="{5A019A90-C6C8-4178-A169-63307FCE9233}" presName="conn2-1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F3B1E879-C5A3-47B8-94CB-F286A6FB882C}" type="pres">
      <dgm:prSet presAssocID="{5A019A90-C6C8-4178-A169-63307FCE9233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D8182F35-7CC1-48AF-B7A1-694B049A98BA}" type="pres">
      <dgm:prSet presAssocID="{67D89BE4-81FC-4F4F-877B-9983747F61F5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D04FE571-92FD-4110-A9A8-85670803FBBD}" type="pres">
      <dgm:prSet presAssocID="{67D89BE4-81FC-4F4F-877B-9983747F61F5}" presName="LevelTwoTextNode" presStyleLbl="node2" presStyleIdx="1" presStyleCnt="4" custLinFactNeighborX="-28665" custLinFactNeighborY="5739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9878CC-BDFC-41FA-B013-86619863EA3C}" type="pres">
      <dgm:prSet presAssocID="{67D89BE4-81FC-4F4F-877B-9983747F61F5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0C0BF9B8-FE8A-41D5-8088-D186297F5AAB}" type="pres">
      <dgm:prSet presAssocID="{BB00824F-B4BC-40F9-A6D5-EFE8F3DBC123}" presName="conn2-1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41CB702-E8F8-4D27-80B6-93A2BFCAB642}" type="pres">
      <dgm:prSet presAssocID="{BB00824F-B4BC-40F9-A6D5-EFE8F3DBC123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BE367568-0EB0-43BF-B367-C881F55AE0FF}" type="pres">
      <dgm:prSet presAssocID="{23539C75-F795-49E8-9124-C1A1356E73E4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8248DA14-158C-4341-889A-5143CD035103}" type="pres">
      <dgm:prSet presAssocID="{23539C75-F795-49E8-9124-C1A1356E73E4}" presName="LevelTwoTextNode" presStyleLbl="node2" presStyleIdx="2" presStyleCnt="4" custLinFactY="15034" custLinFactNeighborX="-37176" custLinFactNeighborY="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C7DA5C-4A5C-492A-8092-DE139D951EBD}" type="pres">
      <dgm:prSet presAssocID="{23539C75-F795-49E8-9124-C1A1356E73E4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C424AB7C-8424-4BC2-9E39-CA6758BA8394}" type="pres">
      <dgm:prSet presAssocID="{901C0057-7FAF-459B-8AAE-A6AAD6B2E721}" presName="conn2-1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D7713518-E7C8-45E4-966F-B19DEEB8D82C}" type="pres">
      <dgm:prSet presAssocID="{901C0057-7FAF-459B-8AAE-A6AAD6B2E721}" presName="connTx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6701A0AC-BDF5-44FE-A2B3-FD48E8AEA3C0}" type="pres">
      <dgm:prSet presAssocID="{9FD4252A-6E0E-45BA-AEE3-BEAC660634AD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3AABB8BF-3699-4F31-9E28-D49AA51B152D}" type="pres">
      <dgm:prSet presAssocID="{9FD4252A-6E0E-45BA-AEE3-BEAC660634AD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88CF40-6E84-4FC4-98EC-072A3FCD9641}" type="pres">
      <dgm:prSet presAssocID="{9FD4252A-6E0E-45BA-AEE3-BEAC660634AD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2963F5C3-57A6-43F0-A499-1F4B45ACC898}" type="pres">
      <dgm:prSet presAssocID="{604FBA4E-7AED-4AF8-830A-47002FF4FCC3}" presName="conn2-1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44DE2186-EF01-4941-85EB-5CA8FCA83276}" type="pres">
      <dgm:prSet presAssocID="{604FBA4E-7AED-4AF8-830A-47002FF4FCC3}" presName="connTx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0825EFFE-91A6-4C47-9183-C008374B628C}" type="pres">
      <dgm:prSet presAssocID="{32276AAA-8021-4359-A4ED-25973B32D5BE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2E35F265-10C5-47A2-AD54-0ED309DC466D}" type="pres">
      <dgm:prSet presAssocID="{32276AAA-8021-4359-A4ED-25973B32D5BE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0CB9E12-2202-4BA3-BF69-64ABBED26515}" type="pres">
      <dgm:prSet presAssocID="{32276AAA-8021-4359-A4ED-25973B32D5BE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D3529EC6-15D2-4BBB-B554-C9CF0E3C8575}" type="pres">
      <dgm:prSet presAssocID="{3379F84F-4933-4902-80A2-0D9DE7E3EAC0}" presName="conn2-1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86A8E30A-C3CA-4D25-9913-2CCEA30A9668}" type="pres">
      <dgm:prSet presAssocID="{3379F84F-4933-4902-80A2-0D9DE7E3EAC0}" presName="connTx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C1466D1E-A4D9-4466-8F9E-1F3EDC25CCDA}" type="pres">
      <dgm:prSet presAssocID="{20FEDC0B-A0B2-43E7-8502-0A46C226B4A0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6DB3920A-21A2-4BAC-8A42-1619AD37B5FF}" type="pres">
      <dgm:prSet presAssocID="{20FEDC0B-A0B2-43E7-8502-0A46C226B4A0}" presName="LevelTwoTextNode" presStyleLbl="node3" presStyleIdx="2" presStyleCnt="7" custLinFactNeighborY="-140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D59A05-E636-4059-AA19-5055A87F204C}" type="pres">
      <dgm:prSet presAssocID="{20FEDC0B-A0B2-43E7-8502-0A46C226B4A0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362AA199-85A0-4549-BCC3-ED01BAF33668}" type="pres">
      <dgm:prSet presAssocID="{6757CAC6-6139-4F18-996B-933C99880CA3}" presName="conn2-1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D0145D60-7FB7-4D8A-8272-7ABF84460A22}" type="pres">
      <dgm:prSet presAssocID="{6757CAC6-6139-4F18-996B-933C99880CA3}" presName="connTx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350F4E4E-33AC-4935-BD0C-1889F181CB68}" type="pres">
      <dgm:prSet presAssocID="{A229F5BB-28CB-4F2F-AA19-9E3CD901BD25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1050920F-206F-4B63-A94B-7C5325961705}" type="pres">
      <dgm:prSet presAssocID="{A229F5BB-28CB-4F2F-AA19-9E3CD901BD25}" presName="LevelTwoTextNode" presStyleLbl="node3" presStyleIdx="3" presStyleCnt="7" custLinFactNeighborX="-4497" custLinFactNeighborY="1256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646D01-9ED0-4389-9966-52CF1A54AF77}" type="pres">
      <dgm:prSet presAssocID="{A229F5BB-28CB-4F2F-AA19-9E3CD901BD25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F0CA897D-1B61-458A-84F6-15EBDD5F052E}" type="pres">
      <dgm:prSet presAssocID="{240CA435-169D-433F-8B2B-82293FD66A9B}" presName="conn2-1" presStyleLbl="parChTrans1D4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C13978A-ABBB-42C3-9AE5-D95309EE3B59}" type="pres">
      <dgm:prSet presAssocID="{240CA435-169D-433F-8B2B-82293FD66A9B}" presName="connTx" presStyleLbl="parChTrans1D4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9C06489-435D-4C17-9837-B443F4B621E2}" type="pres">
      <dgm:prSet presAssocID="{3E391639-2E40-47A8-8367-FAACAFE437AE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6375223B-08EB-4D73-88B4-4FD309694425}" type="pres">
      <dgm:prSet presAssocID="{3E391639-2E40-47A8-8367-FAACAFE437AE}" presName="LevelTwoTextNode" presStyleLbl="node4" presStyleIdx="0" presStyleCnt="5" custLinFactNeighborX="9284" custLinFactNeighborY="-8801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4A2C60-89EF-49B8-854C-9E76260C8FD1}" type="pres">
      <dgm:prSet presAssocID="{3E391639-2E40-47A8-8367-FAACAFE437AE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FBFD259B-7724-4B24-A928-5E759E608268}" type="pres">
      <dgm:prSet presAssocID="{309C0F5A-E9A0-48F1-8477-6177EEA3A271}" presName="conn2-1" presStyleLbl="parChTrans1D4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A7D46A08-5CD3-4C73-8DA9-A1BC02C0AC44}" type="pres">
      <dgm:prSet presAssocID="{309C0F5A-E9A0-48F1-8477-6177EEA3A271}" presName="connTx" presStyleLbl="parChTrans1D4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00CD3B75-A1FA-4B62-9481-6D896BAD4CCF}" type="pres">
      <dgm:prSet presAssocID="{CEC090E5-B530-4187-941B-466DDEE814F7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8F955D59-4005-4F35-A56E-BFB870C9EF6A}" type="pres">
      <dgm:prSet presAssocID="{CEC090E5-B530-4187-941B-466DDEE814F7}" presName="LevelTwoTextNode" presStyleLbl="node4" presStyleIdx="1" presStyleCnt="5" custLinFactNeighborX="-4334" custLinFactNeighborY="-1632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3A07DA-658E-4877-A5CE-370A261F8510}" type="pres">
      <dgm:prSet presAssocID="{CEC090E5-B530-4187-941B-466DDEE814F7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89BB9121-F218-460F-9332-9A4F11E2B82D}" type="pres">
      <dgm:prSet presAssocID="{B520D669-461C-4E5D-9D81-F3F5724E7B95}" presName="conn2-1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B7BBFF35-3532-484F-B849-78822C4EB6AE}" type="pres">
      <dgm:prSet presAssocID="{B520D669-461C-4E5D-9D81-F3F5724E7B95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E3A7E89D-9447-47A5-B38C-FD85805506B2}" type="pres">
      <dgm:prSet presAssocID="{52F06F77-AB0D-4696-A108-8C17CC9DF723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12BBB103-F7D7-41AF-B707-D79F0B11288F}" type="pres">
      <dgm:prSet presAssocID="{52F06F77-AB0D-4696-A108-8C17CC9DF723}" presName="LevelTwoTextNode" presStyleLbl="node2" presStyleIdx="3" presStyleCnt="4" custLinFactNeighborX="-31752" custLinFactNeighborY="-2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4A674D-E6E2-4A90-9EF4-503947D1D226}" type="pres">
      <dgm:prSet presAssocID="{52F06F77-AB0D-4696-A108-8C17CC9DF723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DEAC3152-CA44-47E1-AE7C-ECD854BEB632}" type="pres">
      <dgm:prSet presAssocID="{3D9C9617-B1F2-4C14-B08F-798F70502B49}" presName="conn2-1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B56F98CE-67BD-4C17-B6D7-60BE68368033}" type="pres">
      <dgm:prSet presAssocID="{3D9C9617-B1F2-4C14-B08F-798F70502B49}" presName="connTx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472858D9-D6F3-45C0-A5E7-9A0A6B525B01}" type="pres">
      <dgm:prSet presAssocID="{EBDF0E77-305A-4303-A6B5-7907679E5116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144F04EA-68B7-4D10-896A-2FCDC35310C6}" type="pres">
      <dgm:prSet presAssocID="{EBDF0E77-305A-4303-A6B5-7907679E5116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F6F9B2-62C7-4A70-AD58-A013BDD92B1C}" type="pres">
      <dgm:prSet presAssocID="{EBDF0E77-305A-4303-A6B5-7907679E5116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26719C18-2C07-449F-80B0-8610652C1053}" type="pres">
      <dgm:prSet presAssocID="{11FEF169-25ED-4B9B-AC18-FE2833053DCF}" presName="conn2-1" presStyleLbl="parChTrans1D4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0C63F307-77BA-400E-8B2D-FC203EE6E3D1}" type="pres">
      <dgm:prSet presAssocID="{11FEF169-25ED-4B9B-AC18-FE2833053DCF}" presName="connTx" presStyleLbl="parChTrans1D4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FB4680A-1BD0-4A6A-96DE-DB4FC12DBBD9}" type="pres">
      <dgm:prSet presAssocID="{432C0B9F-ECE1-4B7D-82C2-1DFA56CA2FE3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AB185DEB-780B-46A0-AD6F-929D52616676}" type="pres">
      <dgm:prSet presAssocID="{432C0B9F-ECE1-4B7D-82C2-1DFA56CA2FE3}" presName="LevelTwoTextNode" presStyleLbl="node4" presStyleIdx="2" presStyleCnt="5" custLinFactNeighborX="92541" custLinFactNeighborY="12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527E30-D579-446E-A820-69BB3F7F6A99}" type="pres">
      <dgm:prSet presAssocID="{432C0B9F-ECE1-4B7D-82C2-1DFA56CA2FE3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51BDDEF8-A772-43FC-B640-CBFE5BAE2742}" type="pres">
      <dgm:prSet presAssocID="{E8ABE658-BA55-4D9B-8A2F-CCA0E26A4157}" presName="conn2-1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DDF4991D-B4CF-4ADA-B948-8BF9CD5F2B49}" type="pres">
      <dgm:prSet presAssocID="{E8ABE658-BA55-4D9B-8A2F-CCA0E26A4157}" presName="connTx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B7D1B6B0-C2D3-4FF9-A66D-4BD11C43E5AA}" type="pres">
      <dgm:prSet presAssocID="{121179CE-9A4B-42AF-B1F6-04FB262DDD04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F3270A22-9A88-430F-BA1F-CC9FB78864DE}" type="pres">
      <dgm:prSet presAssocID="{121179CE-9A4B-42AF-B1F6-04FB262DDD04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211086-DDB3-41C2-B727-8468A2FEC9D2}" type="pres">
      <dgm:prSet presAssocID="{121179CE-9A4B-42AF-B1F6-04FB262DDD04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7024AFEC-924B-4533-A541-97A4EE4AADF7}" type="pres">
      <dgm:prSet presAssocID="{4021E5E1-FBE5-4AD2-ADF5-0E8BCBC06F09}" presName="conn2-1" presStyleLbl="parChTrans1D4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61E66FB8-C1F2-41C4-A164-18A18F7FD223}" type="pres">
      <dgm:prSet presAssocID="{4021E5E1-FBE5-4AD2-ADF5-0E8BCBC06F09}" presName="connTx" presStyleLbl="parChTrans1D4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186A7555-FB84-40EC-8DEA-0A63890CB00C}" type="pres">
      <dgm:prSet presAssocID="{8A15D48B-F9B2-47E3-851B-0733999CCEE9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AB65EB5D-A724-4E85-BD6D-72D7C8C3C122}" type="pres">
      <dgm:prSet presAssocID="{8A15D48B-F9B2-47E3-851B-0733999CCEE9}" presName="LevelTwoTextNode" presStyleLbl="node4" presStyleIdx="3" presStyleCnt="5" custLinFactNeighborX="92541" custLinFactNeighborY="-37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A79321-0C06-47D4-99D9-9878CB5A0FC7}" type="pres">
      <dgm:prSet presAssocID="{8A15D48B-F9B2-47E3-851B-0733999CCEE9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F1B2DFD9-847B-4832-A81B-037010D7331E}" type="pres">
      <dgm:prSet presAssocID="{F553CB06-00A0-4923-81E3-9115C74AF515}" presName="conn2-1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F66E297A-32C3-4EB6-8DF3-6EC7C1E1809E}" type="pres">
      <dgm:prSet presAssocID="{F553CB06-00A0-4923-81E3-9115C74AF515}" presName="connTx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AB4C9A40-AF84-4BCA-88FA-58AD76CCAFC7}" type="pres">
      <dgm:prSet presAssocID="{11A90A20-B37C-45C8-B82F-84EA3B2A9A17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C8409ABF-326C-4A64-8BB7-6FF29B07C9F5}" type="pres">
      <dgm:prSet presAssocID="{11A90A20-B37C-45C8-B82F-84EA3B2A9A17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5359A8-8C53-4FAE-A3DC-BC93ADDDCA62}" type="pres">
      <dgm:prSet presAssocID="{11A90A20-B37C-45C8-B82F-84EA3B2A9A17}" presName="level3hierChild" presStyleCnt="0"/>
      <dgm:spPr/>
      <dgm:t>
        <a:bodyPr/>
        <a:lstStyle/>
        <a:p>
          <a:pPr latinLnBrk="1"/>
          <a:endParaRPr lang="ko-KR" altLang="en-US"/>
        </a:p>
      </dgm:t>
    </dgm:pt>
    <dgm:pt modelId="{371D611C-9565-4F69-9E96-D5A49B8B4B42}" type="pres">
      <dgm:prSet presAssocID="{815ACFE0-040F-4903-815C-E51B0F810BA8}" presName="conn2-1" presStyleLbl="parChTrans1D4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EF696045-61E2-4F75-B608-C27B6572764F}" type="pres">
      <dgm:prSet presAssocID="{815ACFE0-040F-4903-815C-E51B0F810BA8}" presName="connTx" presStyleLbl="parChTrans1D4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D13A2A74-112D-47C4-9F9A-72A6D4959C96}" type="pres">
      <dgm:prSet presAssocID="{8E46D449-8F8A-430B-ADFD-537EF19BEA87}" presName="root2" presStyleCnt="0"/>
      <dgm:spPr/>
      <dgm:t>
        <a:bodyPr/>
        <a:lstStyle/>
        <a:p>
          <a:pPr latinLnBrk="1"/>
          <a:endParaRPr lang="ko-KR" altLang="en-US"/>
        </a:p>
      </dgm:t>
    </dgm:pt>
    <dgm:pt modelId="{576A8580-E2C3-4A66-913C-D1FF5704DD0D}" type="pres">
      <dgm:prSet presAssocID="{8E46D449-8F8A-430B-ADFD-537EF19BEA87}" presName="LevelTwoTextNode" presStyleLbl="node4" presStyleIdx="4" presStyleCnt="5" custLinFactNeighborX="92541" custLinFactNeighborY="-12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436F47-20D0-4A03-8DC5-908D7BCFC723}" type="pres">
      <dgm:prSet presAssocID="{8E46D449-8F8A-430B-ADFD-537EF19BEA87}" presName="level3hierChild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C7A4697B-580E-422D-AE49-F9B35B1036B4}" type="presOf" srcId="{3D9C9617-B1F2-4C14-B08F-798F70502B49}" destId="{DEAC3152-CA44-47E1-AE7C-ECD854BEB632}" srcOrd="0" destOrd="0" presId="urn:microsoft.com/office/officeart/2005/8/layout/hierarchy2"/>
    <dgm:cxn modelId="{B52C5879-0E6D-409A-9CF4-A114F77418FF}" srcId="{11A90A20-B37C-45C8-B82F-84EA3B2A9A17}" destId="{8E46D449-8F8A-430B-ADFD-537EF19BEA87}" srcOrd="0" destOrd="0" parTransId="{815ACFE0-040F-4903-815C-E51B0F810BA8}" sibTransId="{640AB007-957B-454E-ABDA-6BADA733FD00}"/>
    <dgm:cxn modelId="{5A532B98-ED0B-4240-A4F6-AF4F760F885E}" type="presOf" srcId="{F553CB06-00A0-4923-81E3-9115C74AF515}" destId="{F1B2DFD9-847B-4832-A81B-037010D7331E}" srcOrd="0" destOrd="0" presId="urn:microsoft.com/office/officeart/2005/8/layout/hierarchy2"/>
    <dgm:cxn modelId="{5DC5F7BA-831A-4C4D-B747-426AE38BCD27}" type="presOf" srcId="{67D89BE4-81FC-4F4F-877B-9983747F61F5}" destId="{D04FE571-92FD-4110-A9A8-85670803FBBD}" srcOrd="0" destOrd="0" presId="urn:microsoft.com/office/officeart/2005/8/layout/hierarchy2"/>
    <dgm:cxn modelId="{668929B1-B757-4F7F-BEC6-151C530323D0}" type="presOf" srcId="{240CA435-169D-433F-8B2B-82293FD66A9B}" destId="{DC13978A-ABBB-42C3-9AE5-D95309EE3B59}" srcOrd="1" destOrd="0" presId="urn:microsoft.com/office/officeart/2005/8/layout/hierarchy2"/>
    <dgm:cxn modelId="{7575A70E-AE88-46C3-BCB3-BCA5A8EB8CF1}" type="presOf" srcId="{815ACFE0-040F-4903-815C-E51B0F810BA8}" destId="{371D611C-9565-4F69-9E96-D5A49B8B4B42}" srcOrd="0" destOrd="0" presId="urn:microsoft.com/office/officeart/2005/8/layout/hierarchy2"/>
    <dgm:cxn modelId="{AAB958F9-55EF-4FD8-ABA2-DA17FEAA6283}" type="presOf" srcId="{32276AAA-8021-4359-A4ED-25973B32D5BE}" destId="{2E35F265-10C5-47A2-AD54-0ED309DC466D}" srcOrd="0" destOrd="0" presId="urn:microsoft.com/office/officeart/2005/8/layout/hierarchy2"/>
    <dgm:cxn modelId="{A32AA6E2-5F93-4564-8012-014E093BE886}" type="presOf" srcId="{309C0F5A-E9A0-48F1-8477-6177EEA3A271}" destId="{FBFD259B-7724-4B24-A928-5E759E608268}" srcOrd="0" destOrd="0" presId="urn:microsoft.com/office/officeart/2005/8/layout/hierarchy2"/>
    <dgm:cxn modelId="{FE15A094-88F4-41F0-A10D-3544005E9A30}" type="presOf" srcId="{121179CE-9A4B-42AF-B1F6-04FB262DDD04}" destId="{F3270A22-9A88-430F-BA1F-CC9FB78864DE}" srcOrd="0" destOrd="0" presId="urn:microsoft.com/office/officeart/2005/8/layout/hierarchy2"/>
    <dgm:cxn modelId="{B83DF1BC-3FD7-4C59-9037-2E37D2CD6652}" srcId="{23539C75-F795-49E8-9124-C1A1356E73E4}" destId="{20FEDC0B-A0B2-43E7-8502-0A46C226B4A0}" srcOrd="2" destOrd="0" parTransId="{3379F84F-4933-4902-80A2-0D9DE7E3EAC0}" sibTransId="{B3FFC402-3415-4EAA-AFFD-64ADD31FCCD2}"/>
    <dgm:cxn modelId="{0421DB5B-6916-45CC-ABAA-4BEF61F74380}" type="presOf" srcId="{11A90A20-B37C-45C8-B82F-84EA3B2A9A17}" destId="{C8409ABF-326C-4A64-8BB7-6FF29B07C9F5}" srcOrd="0" destOrd="0" presId="urn:microsoft.com/office/officeart/2005/8/layout/hierarchy2"/>
    <dgm:cxn modelId="{F8079141-85F2-42AD-B300-C8AC1E2135A2}" srcId="{3945B6C7-B4B9-43FB-A90A-B97B1873A632}" destId="{23539C75-F795-49E8-9124-C1A1356E73E4}" srcOrd="2" destOrd="0" parTransId="{BB00824F-B4BC-40F9-A6D5-EFE8F3DBC123}" sibTransId="{812CAD45-C4DE-4B7F-8200-71944D53776B}"/>
    <dgm:cxn modelId="{7811DCFE-E251-4C1A-AF1A-67B216E1A366}" srcId="{52F06F77-AB0D-4696-A108-8C17CC9DF723}" destId="{11A90A20-B37C-45C8-B82F-84EA3B2A9A17}" srcOrd="2" destOrd="0" parTransId="{F553CB06-00A0-4923-81E3-9115C74AF515}" sibTransId="{55368C62-E4C1-468B-8391-2D3A14AF6BC8}"/>
    <dgm:cxn modelId="{69AC9681-0CD8-41CE-B41F-1FEE3F153AE2}" type="presOf" srcId="{A229F5BB-28CB-4F2F-AA19-9E3CD901BD25}" destId="{1050920F-206F-4B63-A94B-7C5325961705}" srcOrd="0" destOrd="0" presId="urn:microsoft.com/office/officeart/2005/8/layout/hierarchy2"/>
    <dgm:cxn modelId="{A6AFD330-EC66-4DB2-8944-EFDF6CB85DC9}" srcId="{A229F5BB-28CB-4F2F-AA19-9E3CD901BD25}" destId="{CEC090E5-B530-4187-941B-466DDEE814F7}" srcOrd="1" destOrd="0" parTransId="{309C0F5A-E9A0-48F1-8477-6177EEA3A271}" sibTransId="{504D6E1C-13D9-410C-9AA5-5C9E6DB1A75C}"/>
    <dgm:cxn modelId="{AAE62874-5856-4D5E-99CC-5ED78014BF2C}" type="presOf" srcId="{604FBA4E-7AED-4AF8-830A-47002FF4FCC3}" destId="{2963F5C3-57A6-43F0-A499-1F4B45ACC898}" srcOrd="0" destOrd="0" presId="urn:microsoft.com/office/officeart/2005/8/layout/hierarchy2"/>
    <dgm:cxn modelId="{A1379FEF-6D69-48BA-9A6A-D0B3DBE4E55E}" srcId="{3945B6C7-B4B9-43FB-A90A-B97B1873A632}" destId="{05DDA7E1-A424-47E3-BC1F-0DC9E1F4EF7E}" srcOrd="0" destOrd="0" parTransId="{9F827980-B43A-4604-920B-B5DCE41FABC6}" sibTransId="{83BA5365-5A2F-4B64-B0DE-75FA8A0A4B0D}"/>
    <dgm:cxn modelId="{0AA3BD60-BF8D-4B94-8213-9511331A399B}" type="presOf" srcId="{3E391639-2E40-47A8-8367-FAACAFE437AE}" destId="{6375223B-08EB-4D73-88B4-4FD309694425}" srcOrd="0" destOrd="0" presId="urn:microsoft.com/office/officeart/2005/8/layout/hierarchy2"/>
    <dgm:cxn modelId="{183BAE3C-3EA9-4071-98A1-A69EA4BAA83D}" type="presOf" srcId="{CEC090E5-B530-4187-941B-466DDEE814F7}" destId="{8F955D59-4005-4F35-A56E-BFB870C9EF6A}" srcOrd="0" destOrd="0" presId="urn:microsoft.com/office/officeart/2005/8/layout/hierarchy2"/>
    <dgm:cxn modelId="{FFCF402F-D2A8-44A0-89F1-AB248A0CE3F2}" type="presOf" srcId="{4021E5E1-FBE5-4AD2-ADF5-0E8BCBC06F09}" destId="{61E66FB8-C1F2-41C4-A164-18A18F7FD223}" srcOrd="1" destOrd="0" presId="urn:microsoft.com/office/officeart/2005/8/layout/hierarchy2"/>
    <dgm:cxn modelId="{FAE02B08-D211-4FC5-A4E5-808D1BBA3784}" type="presOf" srcId="{5A019A90-C6C8-4178-A169-63307FCE9233}" destId="{77405729-3CCC-4872-8957-173B7DD524C1}" srcOrd="0" destOrd="0" presId="urn:microsoft.com/office/officeart/2005/8/layout/hierarchy2"/>
    <dgm:cxn modelId="{E3BAD618-8CEB-4871-87C5-D3925BBD6EED}" srcId="{A229F5BB-28CB-4F2F-AA19-9E3CD901BD25}" destId="{3E391639-2E40-47A8-8367-FAACAFE437AE}" srcOrd="0" destOrd="0" parTransId="{240CA435-169D-433F-8B2B-82293FD66A9B}" sibTransId="{CF61AABD-2D54-44CF-89A5-B538AC53D07C}"/>
    <dgm:cxn modelId="{7376E90F-8FC1-436F-9860-51BCB5D17A4C}" type="presOf" srcId="{815ACFE0-040F-4903-815C-E51B0F810BA8}" destId="{EF696045-61E2-4F75-B608-C27B6572764F}" srcOrd="1" destOrd="0" presId="urn:microsoft.com/office/officeart/2005/8/layout/hierarchy2"/>
    <dgm:cxn modelId="{026513BC-981E-4DCD-9B8B-90CCC759E010}" type="presOf" srcId="{B520D669-461C-4E5D-9D81-F3F5724E7B95}" destId="{B7BBFF35-3532-484F-B849-78822C4EB6AE}" srcOrd="1" destOrd="0" presId="urn:microsoft.com/office/officeart/2005/8/layout/hierarchy2"/>
    <dgm:cxn modelId="{E6234DFA-EE78-47A4-9E3D-2026022CDD03}" type="presOf" srcId="{11FEF169-25ED-4B9B-AC18-FE2833053DCF}" destId="{26719C18-2C07-449F-80B0-8610652C1053}" srcOrd="0" destOrd="0" presId="urn:microsoft.com/office/officeart/2005/8/layout/hierarchy2"/>
    <dgm:cxn modelId="{87C0AAB5-1175-415B-AFBB-A11D925EE3FE}" type="presOf" srcId="{6757CAC6-6139-4F18-996B-933C99880CA3}" destId="{362AA199-85A0-4549-BCC3-ED01BAF33668}" srcOrd="0" destOrd="0" presId="urn:microsoft.com/office/officeart/2005/8/layout/hierarchy2"/>
    <dgm:cxn modelId="{334B0A5D-8B75-483F-B91C-7EC2A521981C}" type="presOf" srcId="{38A2E028-E54A-4BBC-B59B-A91BD7796C1C}" destId="{443F0A9D-78F4-4402-86C3-F3A86F48E0F4}" srcOrd="0" destOrd="0" presId="urn:microsoft.com/office/officeart/2005/8/layout/hierarchy2"/>
    <dgm:cxn modelId="{4EDE7DDD-72D9-49B9-AA89-2A9A57D97682}" type="presOf" srcId="{23539C75-F795-49E8-9124-C1A1356E73E4}" destId="{8248DA14-158C-4341-889A-5143CD035103}" srcOrd="0" destOrd="0" presId="urn:microsoft.com/office/officeart/2005/8/layout/hierarchy2"/>
    <dgm:cxn modelId="{AD3EC2F8-2442-4C6A-9384-068723C6034C}" type="presOf" srcId="{9FD4252A-6E0E-45BA-AEE3-BEAC660634AD}" destId="{3AABB8BF-3699-4F31-9E28-D49AA51B152D}" srcOrd="0" destOrd="0" presId="urn:microsoft.com/office/officeart/2005/8/layout/hierarchy2"/>
    <dgm:cxn modelId="{2D69F9B4-192F-4EEB-9BFE-0BDF05AF6E65}" srcId="{121179CE-9A4B-42AF-B1F6-04FB262DDD04}" destId="{8A15D48B-F9B2-47E3-851B-0733999CCEE9}" srcOrd="0" destOrd="0" parTransId="{4021E5E1-FBE5-4AD2-ADF5-0E8BCBC06F09}" sibTransId="{C471AFA5-5464-4817-A2F6-8142B2629DC6}"/>
    <dgm:cxn modelId="{498A4E4E-A348-4B5F-9165-B0E51E34B72D}" type="presOf" srcId="{309C0F5A-E9A0-48F1-8477-6177EEA3A271}" destId="{A7D46A08-5CD3-4C73-8DA9-A1BC02C0AC44}" srcOrd="1" destOrd="0" presId="urn:microsoft.com/office/officeart/2005/8/layout/hierarchy2"/>
    <dgm:cxn modelId="{B429C747-9B4C-41CA-A296-1176FF071FB6}" type="presOf" srcId="{E8ABE658-BA55-4D9B-8A2F-CCA0E26A4157}" destId="{DDF4991D-B4CF-4ADA-B948-8BF9CD5F2B49}" srcOrd="1" destOrd="0" presId="urn:microsoft.com/office/officeart/2005/8/layout/hierarchy2"/>
    <dgm:cxn modelId="{3077FD31-F7CD-4AA2-AA5A-6DBCBD01F178}" srcId="{3945B6C7-B4B9-43FB-A90A-B97B1873A632}" destId="{67D89BE4-81FC-4F4F-877B-9983747F61F5}" srcOrd="1" destOrd="0" parTransId="{5A019A90-C6C8-4178-A169-63307FCE9233}" sibTransId="{65F0A0F0-00D6-4065-97D0-E90AF15B1F2F}"/>
    <dgm:cxn modelId="{670B7B38-C643-47DA-B1D1-7FD2F7FA6E4E}" type="presOf" srcId="{BB00824F-B4BC-40F9-A6D5-EFE8F3DBC123}" destId="{541CB702-E8F8-4D27-80B6-93A2BFCAB642}" srcOrd="1" destOrd="0" presId="urn:microsoft.com/office/officeart/2005/8/layout/hierarchy2"/>
    <dgm:cxn modelId="{DC285BAC-24BE-4AEC-B246-6DFBAD7F730F}" type="presOf" srcId="{5A019A90-C6C8-4178-A169-63307FCE9233}" destId="{F3B1E879-C5A3-47B8-94CB-F286A6FB882C}" srcOrd="1" destOrd="0" presId="urn:microsoft.com/office/officeart/2005/8/layout/hierarchy2"/>
    <dgm:cxn modelId="{5A633CAA-30CE-451F-AFEE-886FB13652E4}" type="presOf" srcId="{8E46D449-8F8A-430B-ADFD-537EF19BEA87}" destId="{576A8580-E2C3-4A66-913C-D1FF5704DD0D}" srcOrd="0" destOrd="0" presId="urn:microsoft.com/office/officeart/2005/8/layout/hierarchy2"/>
    <dgm:cxn modelId="{ADD2E323-E6CB-47A2-9E2A-A04A37C94CCB}" type="presOf" srcId="{240CA435-169D-433F-8B2B-82293FD66A9B}" destId="{F0CA897D-1B61-458A-84F6-15EBDD5F052E}" srcOrd="0" destOrd="0" presId="urn:microsoft.com/office/officeart/2005/8/layout/hierarchy2"/>
    <dgm:cxn modelId="{FF08D07A-54F8-4BC5-A96F-2D0A946E9C41}" type="presOf" srcId="{432C0B9F-ECE1-4B7D-82C2-1DFA56CA2FE3}" destId="{AB185DEB-780B-46A0-AD6F-929D52616676}" srcOrd="0" destOrd="0" presId="urn:microsoft.com/office/officeart/2005/8/layout/hierarchy2"/>
    <dgm:cxn modelId="{848DCABA-DB6F-49AE-A2BF-532A844392E9}" type="presOf" srcId="{9F827980-B43A-4604-920B-B5DCE41FABC6}" destId="{E51BA749-52AD-4F19-9182-482046246959}" srcOrd="1" destOrd="0" presId="urn:microsoft.com/office/officeart/2005/8/layout/hierarchy2"/>
    <dgm:cxn modelId="{68040A26-0C86-4217-9ED2-B05BAE532671}" type="presOf" srcId="{EBDF0E77-305A-4303-A6B5-7907679E5116}" destId="{144F04EA-68B7-4D10-896A-2FCDC35310C6}" srcOrd="0" destOrd="0" presId="urn:microsoft.com/office/officeart/2005/8/layout/hierarchy2"/>
    <dgm:cxn modelId="{5B493D8A-0218-41CA-B6B5-531A9183E156}" srcId="{38A2E028-E54A-4BBC-B59B-A91BD7796C1C}" destId="{3945B6C7-B4B9-43FB-A90A-B97B1873A632}" srcOrd="0" destOrd="0" parTransId="{16E28524-57AF-41E2-BF2C-87AEBE08ED5A}" sibTransId="{0F1D208F-49BE-40E5-B304-27BFD2F94637}"/>
    <dgm:cxn modelId="{E6030299-B05B-4D5A-AEFF-2E9A8E6DFFF8}" srcId="{52F06F77-AB0D-4696-A108-8C17CC9DF723}" destId="{121179CE-9A4B-42AF-B1F6-04FB262DDD04}" srcOrd="1" destOrd="0" parTransId="{E8ABE658-BA55-4D9B-8A2F-CCA0E26A4157}" sibTransId="{35123546-B1B0-4F61-86E4-AF5C2B22F413}"/>
    <dgm:cxn modelId="{7835A822-D9BD-48C8-B5EF-C7EF58D6E264}" srcId="{3945B6C7-B4B9-43FB-A90A-B97B1873A632}" destId="{52F06F77-AB0D-4696-A108-8C17CC9DF723}" srcOrd="3" destOrd="0" parTransId="{B520D669-461C-4E5D-9D81-F3F5724E7B95}" sibTransId="{FD8515F3-9929-42C9-9D70-720AA72AA1EF}"/>
    <dgm:cxn modelId="{2309632A-3492-40BF-8B41-BE80D0ACA027}" type="presOf" srcId="{B520D669-461C-4E5D-9D81-F3F5724E7B95}" destId="{89BB9121-F218-460F-9332-9A4F11E2B82D}" srcOrd="0" destOrd="0" presId="urn:microsoft.com/office/officeart/2005/8/layout/hierarchy2"/>
    <dgm:cxn modelId="{41FCA330-C16B-4087-9F55-ABF542D4C394}" type="presOf" srcId="{3379F84F-4933-4902-80A2-0D9DE7E3EAC0}" destId="{86A8E30A-C3CA-4D25-9913-2CCEA30A9668}" srcOrd="1" destOrd="0" presId="urn:microsoft.com/office/officeart/2005/8/layout/hierarchy2"/>
    <dgm:cxn modelId="{13BBEBA3-443C-4F63-8654-93227FF6B6D5}" type="presOf" srcId="{52F06F77-AB0D-4696-A108-8C17CC9DF723}" destId="{12BBB103-F7D7-41AF-B707-D79F0B11288F}" srcOrd="0" destOrd="0" presId="urn:microsoft.com/office/officeart/2005/8/layout/hierarchy2"/>
    <dgm:cxn modelId="{BDE4FD11-8F94-4CA3-BC9F-4673646BE7A3}" type="presOf" srcId="{05DDA7E1-A424-47E3-BC1F-0DC9E1F4EF7E}" destId="{981B1E43-F9D1-4157-96AA-07B1AC0CA664}" srcOrd="0" destOrd="0" presId="urn:microsoft.com/office/officeart/2005/8/layout/hierarchy2"/>
    <dgm:cxn modelId="{9D710B75-7BC9-4015-AA3D-E5E4D47E09DD}" type="presOf" srcId="{F553CB06-00A0-4923-81E3-9115C74AF515}" destId="{F66E297A-32C3-4EB6-8DF3-6EC7C1E1809E}" srcOrd="1" destOrd="0" presId="urn:microsoft.com/office/officeart/2005/8/layout/hierarchy2"/>
    <dgm:cxn modelId="{3C5270AE-83DC-4A68-9185-0F38E0D85266}" type="presOf" srcId="{E8ABE658-BA55-4D9B-8A2F-CCA0E26A4157}" destId="{51BDDEF8-A772-43FC-B640-CBFE5BAE2742}" srcOrd="0" destOrd="0" presId="urn:microsoft.com/office/officeart/2005/8/layout/hierarchy2"/>
    <dgm:cxn modelId="{AD54CE9F-CC9A-40B8-860B-1B190426BDD0}" srcId="{EBDF0E77-305A-4303-A6B5-7907679E5116}" destId="{432C0B9F-ECE1-4B7D-82C2-1DFA56CA2FE3}" srcOrd="0" destOrd="0" parTransId="{11FEF169-25ED-4B9B-AC18-FE2833053DCF}" sibTransId="{3CC2A416-FD5A-4FC3-829D-7F4C96B655F9}"/>
    <dgm:cxn modelId="{C4A5767E-0410-46DD-B198-C25C3F4D43FE}" type="presOf" srcId="{6757CAC6-6139-4F18-996B-933C99880CA3}" destId="{D0145D60-7FB7-4D8A-8272-7ABF84460A22}" srcOrd="1" destOrd="0" presId="urn:microsoft.com/office/officeart/2005/8/layout/hierarchy2"/>
    <dgm:cxn modelId="{A7EC52F5-E3C4-4762-BB81-F69C84605A21}" srcId="{23539C75-F795-49E8-9124-C1A1356E73E4}" destId="{9FD4252A-6E0E-45BA-AEE3-BEAC660634AD}" srcOrd="0" destOrd="0" parTransId="{901C0057-7FAF-459B-8AAE-A6AAD6B2E721}" sibTransId="{09044A58-4C9F-4A3C-8A19-75798F055C07}"/>
    <dgm:cxn modelId="{804723EF-2838-4BD1-95CA-3A5D4527530E}" type="presOf" srcId="{11FEF169-25ED-4B9B-AC18-FE2833053DCF}" destId="{0C63F307-77BA-400E-8B2D-FC203EE6E3D1}" srcOrd="1" destOrd="0" presId="urn:microsoft.com/office/officeart/2005/8/layout/hierarchy2"/>
    <dgm:cxn modelId="{91DEFF80-8D2A-476E-AC85-4CDAB8C31E8A}" type="presOf" srcId="{604FBA4E-7AED-4AF8-830A-47002FF4FCC3}" destId="{44DE2186-EF01-4941-85EB-5CA8FCA83276}" srcOrd="1" destOrd="0" presId="urn:microsoft.com/office/officeart/2005/8/layout/hierarchy2"/>
    <dgm:cxn modelId="{91CF3701-F5FA-4DC3-ABA1-988899B68EDD}" type="presOf" srcId="{9F827980-B43A-4604-920B-B5DCE41FABC6}" destId="{0EC7ACB9-8D66-4A53-B45C-7275CFBAE817}" srcOrd="0" destOrd="0" presId="urn:microsoft.com/office/officeart/2005/8/layout/hierarchy2"/>
    <dgm:cxn modelId="{396C1EFE-453B-438D-8696-A6AD1F5135EF}" srcId="{23539C75-F795-49E8-9124-C1A1356E73E4}" destId="{A229F5BB-28CB-4F2F-AA19-9E3CD901BD25}" srcOrd="3" destOrd="0" parTransId="{6757CAC6-6139-4F18-996B-933C99880CA3}" sibTransId="{0425677C-284B-4A18-BFBC-31F48B2E1048}"/>
    <dgm:cxn modelId="{8F8BF0F1-3080-420C-A088-2B32B69453C2}" type="presOf" srcId="{3379F84F-4933-4902-80A2-0D9DE7E3EAC0}" destId="{D3529EC6-15D2-4BBB-B554-C9CF0E3C8575}" srcOrd="0" destOrd="0" presId="urn:microsoft.com/office/officeart/2005/8/layout/hierarchy2"/>
    <dgm:cxn modelId="{97652707-B5D1-4806-B5E0-86DF046554F4}" type="presOf" srcId="{4021E5E1-FBE5-4AD2-ADF5-0E8BCBC06F09}" destId="{7024AFEC-924B-4533-A541-97A4EE4AADF7}" srcOrd="0" destOrd="0" presId="urn:microsoft.com/office/officeart/2005/8/layout/hierarchy2"/>
    <dgm:cxn modelId="{0842D5FF-117A-4BC8-A04B-C79138CFDBA3}" type="presOf" srcId="{901C0057-7FAF-459B-8AAE-A6AAD6B2E721}" destId="{D7713518-E7C8-45E4-966F-B19DEEB8D82C}" srcOrd="1" destOrd="0" presId="urn:microsoft.com/office/officeart/2005/8/layout/hierarchy2"/>
    <dgm:cxn modelId="{612CD93D-40C2-4101-88EE-D40FF0947ED4}" type="presOf" srcId="{901C0057-7FAF-459B-8AAE-A6AAD6B2E721}" destId="{C424AB7C-8424-4BC2-9E39-CA6758BA8394}" srcOrd="0" destOrd="0" presId="urn:microsoft.com/office/officeart/2005/8/layout/hierarchy2"/>
    <dgm:cxn modelId="{5ECA5089-A39C-440C-844C-41DF2AE3F8D4}" type="presOf" srcId="{BB00824F-B4BC-40F9-A6D5-EFE8F3DBC123}" destId="{0C0BF9B8-FE8A-41D5-8088-D186297F5AAB}" srcOrd="0" destOrd="0" presId="urn:microsoft.com/office/officeart/2005/8/layout/hierarchy2"/>
    <dgm:cxn modelId="{135CB269-A944-4602-9593-F315D82EBE79}" type="presOf" srcId="{3945B6C7-B4B9-43FB-A90A-B97B1873A632}" destId="{5DC5C01B-079A-49F9-B990-89D722894661}" srcOrd="0" destOrd="0" presId="urn:microsoft.com/office/officeart/2005/8/layout/hierarchy2"/>
    <dgm:cxn modelId="{C2175E37-FD50-4D11-8211-D83BAFCCE48E}" srcId="{23539C75-F795-49E8-9124-C1A1356E73E4}" destId="{32276AAA-8021-4359-A4ED-25973B32D5BE}" srcOrd="1" destOrd="0" parTransId="{604FBA4E-7AED-4AF8-830A-47002FF4FCC3}" sibTransId="{10C902C4-60C5-47A3-9BAA-BC7FF55F762B}"/>
    <dgm:cxn modelId="{604A914F-40D2-4141-9B0D-83F82DA1A801}" type="presOf" srcId="{8A15D48B-F9B2-47E3-851B-0733999CCEE9}" destId="{AB65EB5D-A724-4E85-BD6D-72D7C8C3C122}" srcOrd="0" destOrd="0" presId="urn:microsoft.com/office/officeart/2005/8/layout/hierarchy2"/>
    <dgm:cxn modelId="{E8902AC3-3ABD-44F7-A452-B7BD1593E979}" type="presOf" srcId="{20FEDC0B-A0B2-43E7-8502-0A46C226B4A0}" destId="{6DB3920A-21A2-4BAC-8A42-1619AD37B5FF}" srcOrd="0" destOrd="0" presId="urn:microsoft.com/office/officeart/2005/8/layout/hierarchy2"/>
    <dgm:cxn modelId="{19E8EB6D-B8E7-4F77-926B-8577C3695988}" type="presOf" srcId="{3D9C9617-B1F2-4C14-B08F-798F70502B49}" destId="{B56F98CE-67BD-4C17-B6D7-60BE68368033}" srcOrd="1" destOrd="0" presId="urn:microsoft.com/office/officeart/2005/8/layout/hierarchy2"/>
    <dgm:cxn modelId="{F4F9E781-36FE-4080-A8D2-9C1BC7454B88}" srcId="{52F06F77-AB0D-4696-A108-8C17CC9DF723}" destId="{EBDF0E77-305A-4303-A6B5-7907679E5116}" srcOrd="0" destOrd="0" parTransId="{3D9C9617-B1F2-4C14-B08F-798F70502B49}" sibTransId="{DAC9AC7F-BF8D-4DCC-9203-1CA473D058A5}"/>
    <dgm:cxn modelId="{175F2E08-4C19-4758-A2FE-B4CDE5C52B9D}" type="presParOf" srcId="{443F0A9D-78F4-4402-86C3-F3A86F48E0F4}" destId="{F506EF65-148A-4434-8AEC-8B79E194ADE2}" srcOrd="0" destOrd="0" presId="urn:microsoft.com/office/officeart/2005/8/layout/hierarchy2"/>
    <dgm:cxn modelId="{4F425D74-8916-4317-9D95-0095318BC7FD}" type="presParOf" srcId="{F506EF65-148A-4434-8AEC-8B79E194ADE2}" destId="{5DC5C01B-079A-49F9-B990-89D722894661}" srcOrd="0" destOrd="0" presId="urn:microsoft.com/office/officeart/2005/8/layout/hierarchy2"/>
    <dgm:cxn modelId="{850F2301-7C43-4005-8667-7797E7641B1B}" type="presParOf" srcId="{F506EF65-148A-4434-8AEC-8B79E194ADE2}" destId="{D9ADEA99-0460-4931-88FF-EDB7853B6E4B}" srcOrd="1" destOrd="0" presId="urn:microsoft.com/office/officeart/2005/8/layout/hierarchy2"/>
    <dgm:cxn modelId="{245142A6-66D8-4D51-832E-4AB80D0D4981}" type="presParOf" srcId="{D9ADEA99-0460-4931-88FF-EDB7853B6E4B}" destId="{0EC7ACB9-8D66-4A53-B45C-7275CFBAE817}" srcOrd="0" destOrd="0" presId="urn:microsoft.com/office/officeart/2005/8/layout/hierarchy2"/>
    <dgm:cxn modelId="{BD911C18-FBB2-461E-B2E2-9CD2A746793B}" type="presParOf" srcId="{0EC7ACB9-8D66-4A53-B45C-7275CFBAE817}" destId="{E51BA749-52AD-4F19-9182-482046246959}" srcOrd="0" destOrd="0" presId="urn:microsoft.com/office/officeart/2005/8/layout/hierarchy2"/>
    <dgm:cxn modelId="{C51BEB0C-6FF2-4FA0-81D5-817265322782}" type="presParOf" srcId="{D9ADEA99-0460-4931-88FF-EDB7853B6E4B}" destId="{CA7BCF34-AA32-44E3-9DAD-88E61373C1FC}" srcOrd="1" destOrd="0" presId="urn:microsoft.com/office/officeart/2005/8/layout/hierarchy2"/>
    <dgm:cxn modelId="{C8D80F01-BB8A-4D6D-B379-EA74BE4A678A}" type="presParOf" srcId="{CA7BCF34-AA32-44E3-9DAD-88E61373C1FC}" destId="{981B1E43-F9D1-4157-96AA-07B1AC0CA664}" srcOrd="0" destOrd="0" presId="urn:microsoft.com/office/officeart/2005/8/layout/hierarchy2"/>
    <dgm:cxn modelId="{30B4C159-9E7A-4B71-8E87-6A13E87EC17E}" type="presParOf" srcId="{CA7BCF34-AA32-44E3-9DAD-88E61373C1FC}" destId="{81D5BA3D-7B29-4D79-9BBC-F405F49B642C}" srcOrd="1" destOrd="0" presId="urn:microsoft.com/office/officeart/2005/8/layout/hierarchy2"/>
    <dgm:cxn modelId="{71207932-412A-45E8-A48B-E302F63C73E3}" type="presParOf" srcId="{D9ADEA99-0460-4931-88FF-EDB7853B6E4B}" destId="{77405729-3CCC-4872-8957-173B7DD524C1}" srcOrd="2" destOrd="0" presId="urn:microsoft.com/office/officeart/2005/8/layout/hierarchy2"/>
    <dgm:cxn modelId="{A0C2C829-ED75-4707-AA59-493A745FB24C}" type="presParOf" srcId="{77405729-3CCC-4872-8957-173B7DD524C1}" destId="{F3B1E879-C5A3-47B8-94CB-F286A6FB882C}" srcOrd="0" destOrd="0" presId="urn:microsoft.com/office/officeart/2005/8/layout/hierarchy2"/>
    <dgm:cxn modelId="{EBBC7835-9C31-40BE-A11A-CE0C11C0FDDB}" type="presParOf" srcId="{D9ADEA99-0460-4931-88FF-EDB7853B6E4B}" destId="{D8182F35-7CC1-48AF-B7A1-694B049A98BA}" srcOrd="3" destOrd="0" presId="urn:microsoft.com/office/officeart/2005/8/layout/hierarchy2"/>
    <dgm:cxn modelId="{A2B37AAA-E299-4CDB-B0D8-71109DAB6379}" type="presParOf" srcId="{D8182F35-7CC1-48AF-B7A1-694B049A98BA}" destId="{D04FE571-92FD-4110-A9A8-85670803FBBD}" srcOrd="0" destOrd="0" presId="urn:microsoft.com/office/officeart/2005/8/layout/hierarchy2"/>
    <dgm:cxn modelId="{244F9DA0-3109-4E6B-B330-56070431CB31}" type="presParOf" srcId="{D8182F35-7CC1-48AF-B7A1-694B049A98BA}" destId="{939878CC-BDFC-41FA-B013-86619863EA3C}" srcOrd="1" destOrd="0" presId="urn:microsoft.com/office/officeart/2005/8/layout/hierarchy2"/>
    <dgm:cxn modelId="{C4FF14F1-D581-4DBE-BA5A-6FF539EBBC7E}" type="presParOf" srcId="{D9ADEA99-0460-4931-88FF-EDB7853B6E4B}" destId="{0C0BF9B8-FE8A-41D5-8088-D186297F5AAB}" srcOrd="4" destOrd="0" presId="urn:microsoft.com/office/officeart/2005/8/layout/hierarchy2"/>
    <dgm:cxn modelId="{12ACE288-8118-46CB-8D59-557871DD22FE}" type="presParOf" srcId="{0C0BF9B8-FE8A-41D5-8088-D186297F5AAB}" destId="{541CB702-E8F8-4D27-80B6-93A2BFCAB642}" srcOrd="0" destOrd="0" presId="urn:microsoft.com/office/officeart/2005/8/layout/hierarchy2"/>
    <dgm:cxn modelId="{BEAFB60C-2A63-4B9B-BB34-AED5A9582D18}" type="presParOf" srcId="{D9ADEA99-0460-4931-88FF-EDB7853B6E4B}" destId="{BE367568-0EB0-43BF-B367-C881F55AE0FF}" srcOrd="5" destOrd="0" presId="urn:microsoft.com/office/officeart/2005/8/layout/hierarchy2"/>
    <dgm:cxn modelId="{6C5E6126-87DF-44D9-A3E0-20A38F7508D7}" type="presParOf" srcId="{BE367568-0EB0-43BF-B367-C881F55AE0FF}" destId="{8248DA14-158C-4341-889A-5143CD035103}" srcOrd="0" destOrd="0" presId="urn:microsoft.com/office/officeart/2005/8/layout/hierarchy2"/>
    <dgm:cxn modelId="{8257BB6E-8D13-4FA2-801E-7277AD3D75C8}" type="presParOf" srcId="{BE367568-0EB0-43BF-B367-C881F55AE0FF}" destId="{24C7DA5C-4A5C-492A-8092-DE139D951EBD}" srcOrd="1" destOrd="0" presId="urn:microsoft.com/office/officeart/2005/8/layout/hierarchy2"/>
    <dgm:cxn modelId="{11F18A32-C901-447C-A42E-CD0E0DD005E7}" type="presParOf" srcId="{24C7DA5C-4A5C-492A-8092-DE139D951EBD}" destId="{C424AB7C-8424-4BC2-9E39-CA6758BA8394}" srcOrd="0" destOrd="0" presId="urn:microsoft.com/office/officeart/2005/8/layout/hierarchy2"/>
    <dgm:cxn modelId="{F9CBA06E-3DE3-4CCA-8D53-91E19FC7DB6C}" type="presParOf" srcId="{C424AB7C-8424-4BC2-9E39-CA6758BA8394}" destId="{D7713518-E7C8-45E4-966F-B19DEEB8D82C}" srcOrd="0" destOrd="0" presId="urn:microsoft.com/office/officeart/2005/8/layout/hierarchy2"/>
    <dgm:cxn modelId="{5A0D0931-517C-4D02-9082-D498BEC10C82}" type="presParOf" srcId="{24C7DA5C-4A5C-492A-8092-DE139D951EBD}" destId="{6701A0AC-BDF5-44FE-A2B3-FD48E8AEA3C0}" srcOrd="1" destOrd="0" presId="urn:microsoft.com/office/officeart/2005/8/layout/hierarchy2"/>
    <dgm:cxn modelId="{9AFE323E-099F-4AD4-B91B-7B9C621E61D6}" type="presParOf" srcId="{6701A0AC-BDF5-44FE-A2B3-FD48E8AEA3C0}" destId="{3AABB8BF-3699-4F31-9E28-D49AA51B152D}" srcOrd="0" destOrd="0" presId="urn:microsoft.com/office/officeart/2005/8/layout/hierarchy2"/>
    <dgm:cxn modelId="{59F514C3-A864-43AE-8476-FFBD6146A879}" type="presParOf" srcId="{6701A0AC-BDF5-44FE-A2B3-FD48E8AEA3C0}" destId="{8088CF40-6E84-4FC4-98EC-072A3FCD9641}" srcOrd="1" destOrd="0" presId="urn:microsoft.com/office/officeart/2005/8/layout/hierarchy2"/>
    <dgm:cxn modelId="{9F5BDFD8-A299-48B1-9BEF-9F67F944C4D9}" type="presParOf" srcId="{24C7DA5C-4A5C-492A-8092-DE139D951EBD}" destId="{2963F5C3-57A6-43F0-A499-1F4B45ACC898}" srcOrd="2" destOrd="0" presId="urn:microsoft.com/office/officeart/2005/8/layout/hierarchy2"/>
    <dgm:cxn modelId="{BED38194-C9BC-46CD-AE51-F9BFDD9B82C9}" type="presParOf" srcId="{2963F5C3-57A6-43F0-A499-1F4B45ACC898}" destId="{44DE2186-EF01-4941-85EB-5CA8FCA83276}" srcOrd="0" destOrd="0" presId="urn:microsoft.com/office/officeart/2005/8/layout/hierarchy2"/>
    <dgm:cxn modelId="{CFDC2321-8364-4B49-B3C8-7C44807C31B8}" type="presParOf" srcId="{24C7DA5C-4A5C-492A-8092-DE139D951EBD}" destId="{0825EFFE-91A6-4C47-9183-C008374B628C}" srcOrd="3" destOrd="0" presId="urn:microsoft.com/office/officeart/2005/8/layout/hierarchy2"/>
    <dgm:cxn modelId="{B424F72C-482A-469E-B695-732F0F5AC2EF}" type="presParOf" srcId="{0825EFFE-91A6-4C47-9183-C008374B628C}" destId="{2E35F265-10C5-47A2-AD54-0ED309DC466D}" srcOrd="0" destOrd="0" presId="urn:microsoft.com/office/officeart/2005/8/layout/hierarchy2"/>
    <dgm:cxn modelId="{FD174F5F-2D74-41D9-A75D-9B3BFD73E547}" type="presParOf" srcId="{0825EFFE-91A6-4C47-9183-C008374B628C}" destId="{D0CB9E12-2202-4BA3-BF69-64ABBED26515}" srcOrd="1" destOrd="0" presId="urn:microsoft.com/office/officeart/2005/8/layout/hierarchy2"/>
    <dgm:cxn modelId="{E06F9269-6CD1-44A9-89FB-16D5ECB2C695}" type="presParOf" srcId="{24C7DA5C-4A5C-492A-8092-DE139D951EBD}" destId="{D3529EC6-15D2-4BBB-B554-C9CF0E3C8575}" srcOrd="4" destOrd="0" presId="urn:microsoft.com/office/officeart/2005/8/layout/hierarchy2"/>
    <dgm:cxn modelId="{E47D8BBC-B99B-4B58-B676-D68FCA3A3C33}" type="presParOf" srcId="{D3529EC6-15D2-4BBB-B554-C9CF0E3C8575}" destId="{86A8E30A-C3CA-4D25-9913-2CCEA30A9668}" srcOrd="0" destOrd="0" presId="urn:microsoft.com/office/officeart/2005/8/layout/hierarchy2"/>
    <dgm:cxn modelId="{B32FF6D6-1CBF-4FF3-9D2A-C46FB45FADAF}" type="presParOf" srcId="{24C7DA5C-4A5C-492A-8092-DE139D951EBD}" destId="{C1466D1E-A4D9-4466-8F9E-1F3EDC25CCDA}" srcOrd="5" destOrd="0" presId="urn:microsoft.com/office/officeart/2005/8/layout/hierarchy2"/>
    <dgm:cxn modelId="{28A17FCF-FB0B-4BE5-952E-33CBA64C5486}" type="presParOf" srcId="{C1466D1E-A4D9-4466-8F9E-1F3EDC25CCDA}" destId="{6DB3920A-21A2-4BAC-8A42-1619AD37B5FF}" srcOrd="0" destOrd="0" presId="urn:microsoft.com/office/officeart/2005/8/layout/hierarchy2"/>
    <dgm:cxn modelId="{15FD1DA9-6E7F-413F-A427-C00413275306}" type="presParOf" srcId="{C1466D1E-A4D9-4466-8F9E-1F3EDC25CCDA}" destId="{DDD59A05-E636-4059-AA19-5055A87F204C}" srcOrd="1" destOrd="0" presId="urn:microsoft.com/office/officeart/2005/8/layout/hierarchy2"/>
    <dgm:cxn modelId="{C79E9CE1-B906-4E38-8C45-2B906A1D79D6}" type="presParOf" srcId="{24C7DA5C-4A5C-492A-8092-DE139D951EBD}" destId="{362AA199-85A0-4549-BCC3-ED01BAF33668}" srcOrd="6" destOrd="0" presId="urn:microsoft.com/office/officeart/2005/8/layout/hierarchy2"/>
    <dgm:cxn modelId="{F5FCD1D1-DEB5-45BB-82A4-E7136FC97088}" type="presParOf" srcId="{362AA199-85A0-4549-BCC3-ED01BAF33668}" destId="{D0145D60-7FB7-4D8A-8272-7ABF84460A22}" srcOrd="0" destOrd="0" presId="urn:microsoft.com/office/officeart/2005/8/layout/hierarchy2"/>
    <dgm:cxn modelId="{D00E33EC-FEDF-4B3C-97C6-E5DAD8BA01FC}" type="presParOf" srcId="{24C7DA5C-4A5C-492A-8092-DE139D951EBD}" destId="{350F4E4E-33AC-4935-BD0C-1889F181CB68}" srcOrd="7" destOrd="0" presId="urn:microsoft.com/office/officeart/2005/8/layout/hierarchy2"/>
    <dgm:cxn modelId="{C1446E63-F868-411F-951E-D3AF859FD9AB}" type="presParOf" srcId="{350F4E4E-33AC-4935-BD0C-1889F181CB68}" destId="{1050920F-206F-4B63-A94B-7C5325961705}" srcOrd="0" destOrd="0" presId="urn:microsoft.com/office/officeart/2005/8/layout/hierarchy2"/>
    <dgm:cxn modelId="{B203C42E-5435-4D3B-8DEF-4C2D9790D31A}" type="presParOf" srcId="{350F4E4E-33AC-4935-BD0C-1889F181CB68}" destId="{24646D01-9ED0-4389-9966-52CF1A54AF77}" srcOrd="1" destOrd="0" presId="urn:microsoft.com/office/officeart/2005/8/layout/hierarchy2"/>
    <dgm:cxn modelId="{44B3B969-14A9-4349-B8BC-2AB8B6536297}" type="presParOf" srcId="{24646D01-9ED0-4389-9966-52CF1A54AF77}" destId="{F0CA897D-1B61-458A-84F6-15EBDD5F052E}" srcOrd="0" destOrd="0" presId="urn:microsoft.com/office/officeart/2005/8/layout/hierarchy2"/>
    <dgm:cxn modelId="{67F15CCF-4FCD-4FE1-B191-0BABACC204E2}" type="presParOf" srcId="{F0CA897D-1B61-458A-84F6-15EBDD5F052E}" destId="{DC13978A-ABBB-42C3-9AE5-D95309EE3B59}" srcOrd="0" destOrd="0" presId="urn:microsoft.com/office/officeart/2005/8/layout/hierarchy2"/>
    <dgm:cxn modelId="{D8909EF1-99F2-4E30-91F1-E38FAD2EA47B}" type="presParOf" srcId="{24646D01-9ED0-4389-9966-52CF1A54AF77}" destId="{D9C06489-435D-4C17-9837-B443F4B621E2}" srcOrd="1" destOrd="0" presId="urn:microsoft.com/office/officeart/2005/8/layout/hierarchy2"/>
    <dgm:cxn modelId="{3C06D2F7-A70C-4917-90F8-01FF70FC2895}" type="presParOf" srcId="{D9C06489-435D-4C17-9837-B443F4B621E2}" destId="{6375223B-08EB-4D73-88B4-4FD309694425}" srcOrd="0" destOrd="0" presId="urn:microsoft.com/office/officeart/2005/8/layout/hierarchy2"/>
    <dgm:cxn modelId="{37498BE7-525A-41EE-8413-301A4C4CC3CA}" type="presParOf" srcId="{D9C06489-435D-4C17-9837-B443F4B621E2}" destId="{9B4A2C60-89EF-49B8-854C-9E76260C8FD1}" srcOrd="1" destOrd="0" presId="urn:microsoft.com/office/officeart/2005/8/layout/hierarchy2"/>
    <dgm:cxn modelId="{36476B19-9A8F-45DE-9044-9C07C9F7A58E}" type="presParOf" srcId="{24646D01-9ED0-4389-9966-52CF1A54AF77}" destId="{FBFD259B-7724-4B24-A928-5E759E608268}" srcOrd="2" destOrd="0" presId="urn:microsoft.com/office/officeart/2005/8/layout/hierarchy2"/>
    <dgm:cxn modelId="{79BEE691-DB31-45C8-BC30-E9425B73EEA3}" type="presParOf" srcId="{FBFD259B-7724-4B24-A928-5E759E608268}" destId="{A7D46A08-5CD3-4C73-8DA9-A1BC02C0AC44}" srcOrd="0" destOrd="0" presId="urn:microsoft.com/office/officeart/2005/8/layout/hierarchy2"/>
    <dgm:cxn modelId="{7B5C0742-ECDD-4DD5-A871-1F7EFCE74629}" type="presParOf" srcId="{24646D01-9ED0-4389-9966-52CF1A54AF77}" destId="{00CD3B75-A1FA-4B62-9481-6D896BAD4CCF}" srcOrd="3" destOrd="0" presId="urn:microsoft.com/office/officeart/2005/8/layout/hierarchy2"/>
    <dgm:cxn modelId="{817C993F-C82E-4EDD-AF2D-B323FACCFEAB}" type="presParOf" srcId="{00CD3B75-A1FA-4B62-9481-6D896BAD4CCF}" destId="{8F955D59-4005-4F35-A56E-BFB870C9EF6A}" srcOrd="0" destOrd="0" presId="urn:microsoft.com/office/officeart/2005/8/layout/hierarchy2"/>
    <dgm:cxn modelId="{8BD93ACD-23A1-4DD1-A70D-6C4501132005}" type="presParOf" srcId="{00CD3B75-A1FA-4B62-9481-6D896BAD4CCF}" destId="{7A3A07DA-658E-4877-A5CE-370A261F8510}" srcOrd="1" destOrd="0" presId="urn:microsoft.com/office/officeart/2005/8/layout/hierarchy2"/>
    <dgm:cxn modelId="{04F1771C-B306-495B-9150-F3D47C0596EF}" type="presParOf" srcId="{D9ADEA99-0460-4931-88FF-EDB7853B6E4B}" destId="{89BB9121-F218-460F-9332-9A4F11E2B82D}" srcOrd="6" destOrd="0" presId="urn:microsoft.com/office/officeart/2005/8/layout/hierarchy2"/>
    <dgm:cxn modelId="{289F5DBF-BB0B-4191-88BA-A0A3F8312E9E}" type="presParOf" srcId="{89BB9121-F218-460F-9332-9A4F11E2B82D}" destId="{B7BBFF35-3532-484F-B849-78822C4EB6AE}" srcOrd="0" destOrd="0" presId="urn:microsoft.com/office/officeart/2005/8/layout/hierarchy2"/>
    <dgm:cxn modelId="{F39CF7C4-160E-461C-AFB9-FEBE216FFA7A}" type="presParOf" srcId="{D9ADEA99-0460-4931-88FF-EDB7853B6E4B}" destId="{E3A7E89D-9447-47A5-B38C-FD85805506B2}" srcOrd="7" destOrd="0" presId="urn:microsoft.com/office/officeart/2005/8/layout/hierarchy2"/>
    <dgm:cxn modelId="{40F04175-D3D3-4B81-B3C0-439D2E83FD23}" type="presParOf" srcId="{E3A7E89D-9447-47A5-B38C-FD85805506B2}" destId="{12BBB103-F7D7-41AF-B707-D79F0B11288F}" srcOrd="0" destOrd="0" presId="urn:microsoft.com/office/officeart/2005/8/layout/hierarchy2"/>
    <dgm:cxn modelId="{00B0DEEA-9025-4217-BB56-B2FC5CD44333}" type="presParOf" srcId="{E3A7E89D-9447-47A5-B38C-FD85805506B2}" destId="{2C4A674D-E6E2-4A90-9EF4-503947D1D226}" srcOrd="1" destOrd="0" presId="urn:microsoft.com/office/officeart/2005/8/layout/hierarchy2"/>
    <dgm:cxn modelId="{C88E89C2-571E-4132-AD82-8C1368D325F7}" type="presParOf" srcId="{2C4A674D-E6E2-4A90-9EF4-503947D1D226}" destId="{DEAC3152-CA44-47E1-AE7C-ECD854BEB632}" srcOrd="0" destOrd="0" presId="urn:microsoft.com/office/officeart/2005/8/layout/hierarchy2"/>
    <dgm:cxn modelId="{4A3B9909-B285-45A2-9B16-EC7AE0CE814A}" type="presParOf" srcId="{DEAC3152-CA44-47E1-AE7C-ECD854BEB632}" destId="{B56F98CE-67BD-4C17-B6D7-60BE68368033}" srcOrd="0" destOrd="0" presId="urn:microsoft.com/office/officeart/2005/8/layout/hierarchy2"/>
    <dgm:cxn modelId="{B8C3F970-C2F8-4853-9FD3-17FA8AC8263E}" type="presParOf" srcId="{2C4A674D-E6E2-4A90-9EF4-503947D1D226}" destId="{472858D9-D6F3-45C0-A5E7-9A0A6B525B01}" srcOrd="1" destOrd="0" presId="urn:microsoft.com/office/officeart/2005/8/layout/hierarchy2"/>
    <dgm:cxn modelId="{94891DF6-3605-4836-AD45-CD1B7A3A6F3F}" type="presParOf" srcId="{472858D9-D6F3-45C0-A5E7-9A0A6B525B01}" destId="{144F04EA-68B7-4D10-896A-2FCDC35310C6}" srcOrd="0" destOrd="0" presId="urn:microsoft.com/office/officeart/2005/8/layout/hierarchy2"/>
    <dgm:cxn modelId="{C2B71FD2-BB54-4D29-8B16-42E12819BC7E}" type="presParOf" srcId="{472858D9-D6F3-45C0-A5E7-9A0A6B525B01}" destId="{54F6F9B2-62C7-4A70-AD58-A013BDD92B1C}" srcOrd="1" destOrd="0" presId="urn:microsoft.com/office/officeart/2005/8/layout/hierarchy2"/>
    <dgm:cxn modelId="{0C49980A-B25D-4E9C-9193-3842D2036657}" type="presParOf" srcId="{54F6F9B2-62C7-4A70-AD58-A013BDD92B1C}" destId="{26719C18-2C07-449F-80B0-8610652C1053}" srcOrd="0" destOrd="0" presId="urn:microsoft.com/office/officeart/2005/8/layout/hierarchy2"/>
    <dgm:cxn modelId="{D205B913-3A7D-4258-AFBC-37A61243979D}" type="presParOf" srcId="{26719C18-2C07-449F-80B0-8610652C1053}" destId="{0C63F307-77BA-400E-8B2D-FC203EE6E3D1}" srcOrd="0" destOrd="0" presId="urn:microsoft.com/office/officeart/2005/8/layout/hierarchy2"/>
    <dgm:cxn modelId="{735C7584-D9A5-4692-8E82-4A956A39CD6C}" type="presParOf" srcId="{54F6F9B2-62C7-4A70-AD58-A013BDD92B1C}" destId="{DFB4680A-1BD0-4A6A-96DE-DB4FC12DBBD9}" srcOrd="1" destOrd="0" presId="urn:microsoft.com/office/officeart/2005/8/layout/hierarchy2"/>
    <dgm:cxn modelId="{16683254-2DB9-40E3-B719-BD8ADB1372BC}" type="presParOf" srcId="{DFB4680A-1BD0-4A6A-96DE-DB4FC12DBBD9}" destId="{AB185DEB-780B-46A0-AD6F-929D52616676}" srcOrd="0" destOrd="0" presId="urn:microsoft.com/office/officeart/2005/8/layout/hierarchy2"/>
    <dgm:cxn modelId="{2873D5C1-B80D-4BCA-8A7F-BAEFBDD1C762}" type="presParOf" srcId="{DFB4680A-1BD0-4A6A-96DE-DB4FC12DBBD9}" destId="{A9527E30-D579-446E-A820-69BB3F7F6A99}" srcOrd="1" destOrd="0" presId="urn:microsoft.com/office/officeart/2005/8/layout/hierarchy2"/>
    <dgm:cxn modelId="{6C771F19-555D-407F-8A53-AD4484C0B872}" type="presParOf" srcId="{2C4A674D-E6E2-4A90-9EF4-503947D1D226}" destId="{51BDDEF8-A772-43FC-B640-CBFE5BAE2742}" srcOrd="2" destOrd="0" presId="urn:microsoft.com/office/officeart/2005/8/layout/hierarchy2"/>
    <dgm:cxn modelId="{E3597426-94F3-4F58-86AE-9289DC7B511B}" type="presParOf" srcId="{51BDDEF8-A772-43FC-B640-CBFE5BAE2742}" destId="{DDF4991D-B4CF-4ADA-B948-8BF9CD5F2B49}" srcOrd="0" destOrd="0" presId="urn:microsoft.com/office/officeart/2005/8/layout/hierarchy2"/>
    <dgm:cxn modelId="{40EAFC17-EAA8-4274-BAE4-990DC2E2316F}" type="presParOf" srcId="{2C4A674D-E6E2-4A90-9EF4-503947D1D226}" destId="{B7D1B6B0-C2D3-4FF9-A66D-4BD11C43E5AA}" srcOrd="3" destOrd="0" presId="urn:microsoft.com/office/officeart/2005/8/layout/hierarchy2"/>
    <dgm:cxn modelId="{D733D220-1275-4370-9B65-1038919F82FA}" type="presParOf" srcId="{B7D1B6B0-C2D3-4FF9-A66D-4BD11C43E5AA}" destId="{F3270A22-9A88-430F-BA1F-CC9FB78864DE}" srcOrd="0" destOrd="0" presId="urn:microsoft.com/office/officeart/2005/8/layout/hierarchy2"/>
    <dgm:cxn modelId="{5266F832-5F19-47E0-BE40-C16A4A01B475}" type="presParOf" srcId="{B7D1B6B0-C2D3-4FF9-A66D-4BD11C43E5AA}" destId="{51211086-DDB3-41C2-B727-8468A2FEC9D2}" srcOrd="1" destOrd="0" presId="urn:microsoft.com/office/officeart/2005/8/layout/hierarchy2"/>
    <dgm:cxn modelId="{7381652D-5469-4277-AABC-44D0EA6952BB}" type="presParOf" srcId="{51211086-DDB3-41C2-B727-8468A2FEC9D2}" destId="{7024AFEC-924B-4533-A541-97A4EE4AADF7}" srcOrd="0" destOrd="0" presId="urn:microsoft.com/office/officeart/2005/8/layout/hierarchy2"/>
    <dgm:cxn modelId="{A4EF9D4B-16CE-4453-B98A-C4F4162B883B}" type="presParOf" srcId="{7024AFEC-924B-4533-A541-97A4EE4AADF7}" destId="{61E66FB8-C1F2-41C4-A164-18A18F7FD223}" srcOrd="0" destOrd="0" presId="urn:microsoft.com/office/officeart/2005/8/layout/hierarchy2"/>
    <dgm:cxn modelId="{9A497917-C939-4AE6-BAED-763498BC506F}" type="presParOf" srcId="{51211086-DDB3-41C2-B727-8468A2FEC9D2}" destId="{186A7555-FB84-40EC-8DEA-0A63890CB00C}" srcOrd="1" destOrd="0" presId="urn:microsoft.com/office/officeart/2005/8/layout/hierarchy2"/>
    <dgm:cxn modelId="{61EC2CDC-83F0-4676-A689-EC2ECEF6AE7B}" type="presParOf" srcId="{186A7555-FB84-40EC-8DEA-0A63890CB00C}" destId="{AB65EB5D-A724-4E85-BD6D-72D7C8C3C122}" srcOrd="0" destOrd="0" presId="urn:microsoft.com/office/officeart/2005/8/layout/hierarchy2"/>
    <dgm:cxn modelId="{EC215E87-E2B9-42D4-AD32-E899E4E77598}" type="presParOf" srcId="{186A7555-FB84-40EC-8DEA-0A63890CB00C}" destId="{0AA79321-0C06-47D4-99D9-9878CB5A0FC7}" srcOrd="1" destOrd="0" presId="urn:microsoft.com/office/officeart/2005/8/layout/hierarchy2"/>
    <dgm:cxn modelId="{ECB6B977-C048-4D8E-B32C-78E701D1C721}" type="presParOf" srcId="{2C4A674D-E6E2-4A90-9EF4-503947D1D226}" destId="{F1B2DFD9-847B-4832-A81B-037010D7331E}" srcOrd="4" destOrd="0" presId="urn:microsoft.com/office/officeart/2005/8/layout/hierarchy2"/>
    <dgm:cxn modelId="{23EDDF48-4490-44C1-8444-A57493FCDADC}" type="presParOf" srcId="{F1B2DFD9-847B-4832-A81B-037010D7331E}" destId="{F66E297A-32C3-4EB6-8DF3-6EC7C1E1809E}" srcOrd="0" destOrd="0" presId="urn:microsoft.com/office/officeart/2005/8/layout/hierarchy2"/>
    <dgm:cxn modelId="{406E9333-BDA1-4CC7-8811-BA136FCE1B97}" type="presParOf" srcId="{2C4A674D-E6E2-4A90-9EF4-503947D1D226}" destId="{AB4C9A40-AF84-4BCA-88FA-58AD76CCAFC7}" srcOrd="5" destOrd="0" presId="urn:microsoft.com/office/officeart/2005/8/layout/hierarchy2"/>
    <dgm:cxn modelId="{F1352337-8388-4F26-822B-A8EBC7B7AAE5}" type="presParOf" srcId="{AB4C9A40-AF84-4BCA-88FA-58AD76CCAFC7}" destId="{C8409ABF-326C-4A64-8BB7-6FF29B07C9F5}" srcOrd="0" destOrd="0" presId="urn:microsoft.com/office/officeart/2005/8/layout/hierarchy2"/>
    <dgm:cxn modelId="{F967A99E-58FC-4702-9CB3-583B2641931A}" type="presParOf" srcId="{AB4C9A40-AF84-4BCA-88FA-58AD76CCAFC7}" destId="{8E5359A8-8C53-4FAE-A3DC-BC93ADDDCA62}" srcOrd="1" destOrd="0" presId="urn:microsoft.com/office/officeart/2005/8/layout/hierarchy2"/>
    <dgm:cxn modelId="{8D3112B3-FC58-408F-A7A7-EC5E47BFA756}" type="presParOf" srcId="{8E5359A8-8C53-4FAE-A3DC-BC93ADDDCA62}" destId="{371D611C-9565-4F69-9E96-D5A49B8B4B42}" srcOrd="0" destOrd="0" presId="urn:microsoft.com/office/officeart/2005/8/layout/hierarchy2"/>
    <dgm:cxn modelId="{9DB45579-1136-44DE-B624-7C879E76D198}" type="presParOf" srcId="{371D611C-9565-4F69-9E96-D5A49B8B4B42}" destId="{EF696045-61E2-4F75-B608-C27B6572764F}" srcOrd="0" destOrd="0" presId="urn:microsoft.com/office/officeart/2005/8/layout/hierarchy2"/>
    <dgm:cxn modelId="{1DEAE98E-30DA-44B0-A319-8F80D04E23AD}" type="presParOf" srcId="{8E5359A8-8C53-4FAE-A3DC-BC93ADDDCA62}" destId="{D13A2A74-112D-47C4-9F9A-72A6D4959C96}" srcOrd="1" destOrd="0" presId="urn:microsoft.com/office/officeart/2005/8/layout/hierarchy2"/>
    <dgm:cxn modelId="{015F2633-048A-4CE3-9837-C615AAFB21B6}" type="presParOf" srcId="{D13A2A74-112D-47C4-9F9A-72A6D4959C96}" destId="{576A8580-E2C3-4A66-913C-D1FF5704DD0D}" srcOrd="0" destOrd="0" presId="urn:microsoft.com/office/officeart/2005/8/layout/hierarchy2"/>
    <dgm:cxn modelId="{388F4991-72AF-493A-B710-A93EF13E29F6}" type="presParOf" srcId="{D13A2A74-112D-47C4-9F9A-72A6D4959C96}" destId="{4E436F47-20D0-4A03-8DC5-908D7BCFC723}" srcOrd="1" destOrd="0" presId="urn:microsoft.com/office/officeart/2005/8/layout/hierarchy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AEF54-16DE-4E67-B9C1-71E00757D386}" type="datetimeFigureOut">
              <a:rPr lang="ko-KR" altLang="en-US" smtClean="0"/>
              <a:pPr/>
              <a:t>2017-10-09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2FC08-C54D-4197-9545-AD34106DADF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pPr/>
              <a:t>10/9/2017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영화 예매 사이트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800" dirty="0" smtClean="0"/>
              <a:t>1</a:t>
            </a:r>
            <a:r>
              <a:rPr lang="ko-KR" altLang="en-US" sz="2800" dirty="0"/>
              <a:t>조</a:t>
            </a:r>
            <a:endParaRPr lang="en-US" altLang="ko-KR" sz="2800" dirty="0" smtClean="0"/>
          </a:p>
          <a:p>
            <a:r>
              <a:rPr lang="ko-KR" altLang="en-US" dirty="0" smtClean="0"/>
              <a:t>남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김     최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965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en-US" altLang="en-US" dirty="0">
                <a:latin typeface="+mj-ea"/>
              </a:rPr>
              <a:t>DB </a:t>
            </a:r>
            <a:r>
              <a:rPr lang="ko-KR" altLang="en-US" dirty="0">
                <a:latin typeface="+mj-ea"/>
              </a:rPr>
              <a:t>설계</a:t>
            </a:r>
            <a:r>
              <a:rPr lang="en-US" altLang="ko-KR" dirty="0">
                <a:latin typeface="+mj-ea"/>
              </a:rPr>
              <a:t> - </a:t>
            </a:r>
            <a:r>
              <a:rPr lang="ko-KR" altLang="en-US" dirty="0" smtClean="0">
                <a:latin typeface="+mj-ea"/>
              </a:rPr>
              <a:t>물리</a:t>
            </a:r>
            <a:endParaRPr lang="ko-KR" altLang="en-US" dirty="0"/>
          </a:p>
        </p:txBody>
      </p:sp>
      <p:pic>
        <p:nvPicPr>
          <p:cNvPr id="7" name="내용 개체 틀 6" descr="KakaoTalk_20170224_13401087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308" y="1342768"/>
            <a:ext cx="10668000" cy="4829432"/>
          </a:xfrm>
        </p:spPr>
      </p:pic>
    </p:spTree>
    <p:extLst>
      <p:ext uri="{BB962C8B-B14F-4D97-AF65-F5344CB8AC3E}">
        <p14:creationId xmlns:p14="http://schemas.microsoft.com/office/powerpoint/2010/main" xmlns="" val="38805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en-US" altLang="ko-KR" dirty="0" err="1"/>
              <a:t>Member_table</a:t>
            </a:r>
            <a:endParaRPr lang="ko-KR" altLang="en-US" dirty="0"/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1557867"/>
            <a:ext cx="10058399" cy="3877733"/>
          </a:xfrm>
        </p:spPr>
      </p:pic>
    </p:spTree>
    <p:extLst>
      <p:ext uri="{BB962C8B-B14F-4D97-AF65-F5344CB8AC3E}">
        <p14:creationId xmlns:p14="http://schemas.microsoft.com/office/powerpoint/2010/main" xmlns="" val="18001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en-US" altLang="ko-KR" dirty="0" err="1"/>
              <a:t>reservation_table</a:t>
            </a:r>
            <a:endParaRPr lang="ko-KR" altLang="en-US" dirty="0"/>
          </a:p>
        </p:txBody>
      </p:sp>
      <p:pic>
        <p:nvPicPr>
          <p:cNvPr id="8" name="내용 개체 틀 7" descr="제목 없음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919" y="1425146"/>
            <a:ext cx="9407611" cy="3937686"/>
          </a:xfrm>
        </p:spPr>
      </p:pic>
    </p:spTree>
    <p:extLst>
      <p:ext uri="{BB962C8B-B14F-4D97-AF65-F5344CB8AC3E}">
        <p14:creationId xmlns:p14="http://schemas.microsoft.com/office/powerpoint/2010/main" xmlns="" val="294757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en-US" altLang="ko-KR" dirty="0" err="1"/>
              <a:t>movieinfo_table</a:t>
            </a:r>
            <a:endParaRPr lang="ko-KR" altLang="en-US" dirty="0"/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1808225"/>
            <a:ext cx="10058400" cy="3966041"/>
          </a:xfrm>
        </p:spPr>
      </p:pic>
    </p:spTree>
    <p:extLst>
      <p:ext uri="{BB962C8B-B14F-4D97-AF65-F5344CB8AC3E}">
        <p14:creationId xmlns:p14="http://schemas.microsoft.com/office/powerpoint/2010/main" xmlns="" val="216153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en-US" altLang="ko-KR" dirty="0" err="1"/>
              <a:t>Movie_table</a:t>
            </a:r>
            <a:endParaRPr lang="ko-KR" altLang="en-US" dirty="0"/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1808226"/>
            <a:ext cx="10058400" cy="3932174"/>
          </a:xfrm>
        </p:spPr>
      </p:pic>
    </p:spTree>
    <p:extLst>
      <p:ext uri="{BB962C8B-B14F-4D97-AF65-F5344CB8AC3E}">
        <p14:creationId xmlns:p14="http://schemas.microsoft.com/office/powerpoint/2010/main" xmlns="" val="220161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en-US" altLang="ko-KR" dirty="0" err="1"/>
              <a:t>theater_table</a:t>
            </a:r>
            <a:endParaRPr lang="ko-KR" altLang="en-US" dirty="0"/>
          </a:p>
        </p:txBody>
      </p:sp>
      <p:pic>
        <p:nvPicPr>
          <p:cNvPr id="8" name="내용 개체 틀 7" descr="제목 없음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320" y="1770434"/>
            <a:ext cx="9494196" cy="3093396"/>
          </a:xfrm>
        </p:spPr>
      </p:pic>
    </p:spTree>
    <p:extLst>
      <p:ext uri="{BB962C8B-B14F-4D97-AF65-F5344CB8AC3E}">
        <p14:creationId xmlns:p14="http://schemas.microsoft.com/office/powerpoint/2010/main" xmlns="" val="367248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en-US" altLang="ko-KR" dirty="0" err="1"/>
              <a:t>seat_table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1808225"/>
            <a:ext cx="10058399" cy="3414405"/>
          </a:xfrm>
        </p:spPr>
      </p:pic>
    </p:spTree>
    <p:extLst>
      <p:ext uri="{BB962C8B-B14F-4D97-AF65-F5344CB8AC3E}">
        <p14:creationId xmlns:p14="http://schemas.microsoft.com/office/powerpoint/2010/main" xmlns="" val="42586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en-US" altLang="ko-KR" dirty="0" err="1"/>
              <a:t>url_imgs_table</a:t>
            </a:r>
            <a:endParaRPr lang="ko-KR" altLang="en-US" dirty="0"/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1808225"/>
            <a:ext cx="10058400" cy="3051642"/>
          </a:xfrm>
        </p:spPr>
      </p:pic>
    </p:spTree>
    <p:extLst>
      <p:ext uri="{BB962C8B-B14F-4D97-AF65-F5344CB8AC3E}">
        <p14:creationId xmlns:p14="http://schemas.microsoft.com/office/powerpoint/2010/main" xmlns="" val="5587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239838"/>
            <a:ext cx="5987553" cy="4105885"/>
          </a:xfr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en-US" altLang="ko-KR" dirty="0">
                <a:latin typeface="+mj-ea"/>
              </a:rPr>
              <a:t>Main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6727" y="1239836"/>
            <a:ext cx="6399978" cy="41058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29750" y="1239837"/>
            <a:ext cx="5762250" cy="410588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90282" y="2635624"/>
            <a:ext cx="1299883" cy="37651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734060" y="4302492"/>
            <a:ext cx="986119" cy="37651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896100" y="2075046"/>
            <a:ext cx="3133726" cy="2190749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9" idx="5"/>
            <a:endCxn id="12" idx="1"/>
          </p:cNvCxnSpPr>
          <p:nvPr/>
        </p:nvCxnSpPr>
        <p:spPr>
          <a:xfrm>
            <a:off x="1799802" y="2957001"/>
            <a:ext cx="1078672" cy="14006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" idx="6"/>
            <a:endCxn id="13" idx="3"/>
          </p:cNvCxnSpPr>
          <p:nvPr/>
        </p:nvCxnSpPr>
        <p:spPr>
          <a:xfrm flipV="1">
            <a:off x="3720179" y="3944967"/>
            <a:ext cx="3634845" cy="5457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00386" y="5613130"/>
            <a:ext cx="8510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Main</a:t>
            </a:r>
            <a:r>
              <a:rPr lang="ko-KR" altLang="en-US" dirty="0" smtClean="0"/>
              <a:t>의 포스터에 마우스를 올려두면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영화 정보를 확인하려면 클릭하세요</a:t>
            </a:r>
            <a:r>
              <a:rPr lang="en-US" altLang="ko-KR" dirty="0" smtClean="0"/>
              <a:t>!’</a:t>
            </a:r>
            <a:r>
              <a:rPr lang="ko-KR" altLang="en-US" dirty="0" smtClean="0"/>
              <a:t>가 뜸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포스터를 누르면 영화 정보가 뜸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영화정보 창에서 예고편 </a:t>
            </a:r>
            <a:r>
              <a:rPr lang="ko-KR" altLang="en-US" dirty="0" err="1" smtClean="0"/>
              <a:t>보러가기를</a:t>
            </a:r>
            <a:r>
              <a:rPr lang="ko-KR" altLang="en-US" dirty="0" smtClean="0"/>
              <a:t> 누르면 등록된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의 주소를 띄어 줌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075399" y="2075046"/>
            <a:ext cx="3268251" cy="2190749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tx1"/>
                </a:solidFill>
              </a:rPr>
              <a:t>영화 정보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99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2390" y="1301921"/>
            <a:ext cx="7211941" cy="4346201"/>
          </a:xfr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267575" y="1660790"/>
            <a:ext cx="600075" cy="37651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686050" y="1790294"/>
            <a:ext cx="3867149" cy="3546101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 smtClean="0">
                <a:solidFill>
                  <a:schemeClr val="tx1"/>
                </a:solidFill>
              </a:rPr>
              <a:t>이용약관</a:t>
            </a:r>
            <a:endParaRPr lang="ko-KR" altLang="en-US" sz="5000" b="1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8" idx="3"/>
            <a:endCxn id="9" idx="7"/>
          </p:cNvCxnSpPr>
          <p:nvPr/>
        </p:nvCxnSpPr>
        <p:spPr>
          <a:xfrm flipH="1">
            <a:off x="5986868" y="1982167"/>
            <a:ext cx="1368586" cy="32744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14710" y="5951829"/>
            <a:ext cx="5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Main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누르면 회원가입이용약관이 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274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069848" y="1354015"/>
            <a:ext cx="10058400" cy="4818185"/>
          </a:xfrm>
        </p:spPr>
        <p:txBody>
          <a:bodyPr/>
          <a:lstStyle/>
          <a:p>
            <a:r>
              <a:rPr lang="ko-KR" altLang="en-US" sz="2800" b="1" dirty="0"/>
              <a:t>프로그램 </a:t>
            </a:r>
            <a:r>
              <a:rPr lang="ko-KR" altLang="en-US" sz="2800" b="1" dirty="0" smtClean="0"/>
              <a:t>개요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기획 목표</a:t>
            </a:r>
            <a:endParaRPr lang="ko-KR" altLang="en-US" sz="2800" b="1" dirty="0"/>
          </a:p>
          <a:p>
            <a:r>
              <a:rPr lang="ko-KR" altLang="en-US" sz="2800" b="1" dirty="0" smtClean="0"/>
              <a:t>개발환경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제작 일정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업무분담</a:t>
            </a:r>
            <a:endParaRPr lang="en-US" altLang="ko-KR" sz="2800" b="1" dirty="0" smtClean="0"/>
          </a:p>
          <a:p>
            <a:r>
              <a:rPr lang="en-US" altLang="ko-KR" sz="2800" b="1" dirty="0" smtClean="0"/>
              <a:t>Site Map</a:t>
            </a:r>
            <a:endParaRPr lang="ko-KR" altLang="en-US" sz="2800" b="1" dirty="0"/>
          </a:p>
          <a:p>
            <a:r>
              <a:rPr lang="ko-KR" altLang="en-US" sz="2800" b="1" dirty="0"/>
              <a:t>데이터베이스 </a:t>
            </a:r>
            <a:r>
              <a:rPr lang="ko-KR" altLang="en-US" sz="2800" b="1" dirty="0" smtClean="0"/>
              <a:t>모델링</a:t>
            </a:r>
            <a:endParaRPr lang="en-US" altLang="ko-KR" sz="2800" b="1" dirty="0" smtClean="0"/>
          </a:p>
          <a:p>
            <a:r>
              <a:rPr lang="ko-KR" altLang="en-US" sz="2800" b="1" dirty="0" smtClean="0"/>
              <a:t>스토리보드</a:t>
            </a:r>
            <a:endParaRPr lang="en-US" altLang="ko-KR" sz="2800" b="1" dirty="0"/>
          </a:p>
          <a:p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090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16013"/>
            <a:ext cx="7209435" cy="4532312"/>
          </a:xfr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4744" y="1116013"/>
            <a:ext cx="7179355" cy="4725133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304679" y="5239466"/>
            <a:ext cx="600075" cy="37651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829050" y="1303400"/>
            <a:ext cx="600075" cy="37651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380612" y="2200275"/>
            <a:ext cx="3857625" cy="2781299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 smtClean="0">
                <a:solidFill>
                  <a:schemeClr val="tx1"/>
                </a:solidFill>
              </a:rPr>
              <a:t>회원가입</a:t>
            </a:r>
            <a:endParaRPr lang="ko-KR" altLang="en-US" sz="4800" b="1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7" idx="6"/>
            <a:endCxn id="9" idx="3"/>
          </p:cNvCxnSpPr>
          <p:nvPr/>
        </p:nvCxnSpPr>
        <p:spPr>
          <a:xfrm flipV="1">
            <a:off x="3904754" y="4574262"/>
            <a:ext cx="3040794" cy="853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30018" y="6065836"/>
            <a:ext cx="827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이용약관의 필수동의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or </a:t>
            </a:r>
            <a:r>
              <a:rPr lang="ko-KR" altLang="en-US" dirty="0" smtClean="0"/>
              <a:t>전체동의 누르고 다음을 누르면 회원가입 창이 출력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2622206" y="2469054"/>
            <a:ext cx="1719135" cy="37651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107342" y="3717087"/>
            <a:ext cx="2398755" cy="37651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5025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95802"/>
            <a:ext cx="6096000" cy="4818062"/>
          </a:xfr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0" y="1095801"/>
            <a:ext cx="6073666" cy="481806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590429" y="2590800"/>
            <a:ext cx="600075" cy="37651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85479" y="2590800"/>
            <a:ext cx="505321" cy="37651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43887" y="3752851"/>
            <a:ext cx="2714625" cy="69532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아이디 확인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endCxn id="12" idx="2"/>
          </p:cNvCxnSpPr>
          <p:nvPr/>
        </p:nvCxnSpPr>
        <p:spPr>
          <a:xfrm>
            <a:off x="2590800" y="2771059"/>
            <a:ext cx="999629" cy="8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6"/>
            <a:endCxn id="14" idx="2"/>
          </p:cNvCxnSpPr>
          <p:nvPr/>
        </p:nvCxnSpPr>
        <p:spPr>
          <a:xfrm>
            <a:off x="4190504" y="2779059"/>
            <a:ext cx="4053383" cy="13214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06548" y="6111130"/>
            <a:ext cx="683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아이디 입력 후 </a:t>
            </a:r>
            <a:r>
              <a:rPr lang="en-US" altLang="ko-KR" dirty="0" smtClean="0"/>
              <a:t>‘ID </a:t>
            </a:r>
            <a:r>
              <a:rPr lang="ko-KR" altLang="en-US" dirty="0" err="1" smtClean="0"/>
              <a:t>중복확인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창을 클릭하면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아이디 확인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창이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295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472" y="1060939"/>
            <a:ext cx="5978528" cy="4818062"/>
          </a:xfr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10150" y="1062465"/>
            <a:ext cx="7181850" cy="4818062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7364987" y="3294481"/>
            <a:ext cx="1990725" cy="71308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386459" y="2342484"/>
            <a:ext cx="2047875" cy="159067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197122" y="4175331"/>
            <a:ext cx="638175" cy="37651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076487" y="3732137"/>
            <a:ext cx="342767" cy="4664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2" idx="6"/>
            <a:endCxn id="8" idx="2"/>
          </p:cNvCxnSpPr>
          <p:nvPr/>
        </p:nvCxnSpPr>
        <p:spPr>
          <a:xfrm flipV="1">
            <a:off x="3835297" y="3651021"/>
            <a:ext cx="3529690" cy="712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48683" y="6082708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 창의 텍스트필드를 채우고 가입을 누르면 메시지가 뜨면서 회원가입이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6840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3150" y="1066802"/>
            <a:ext cx="7200900" cy="4818062"/>
          </a:xfr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8550" y="6248400"/>
            <a:ext cx="735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회원가입이 되면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창의 아이디 텍스트필드에 방금 가입한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출력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3048000" y="1219200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7" idx="4"/>
          </p:cNvCxnSpPr>
          <p:nvPr/>
        </p:nvCxnSpPr>
        <p:spPr>
          <a:xfrm>
            <a:off x="3333750" y="1743927"/>
            <a:ext cx="1438275" cy="44187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7261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회원정보수정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33725" y="6248400"/>
            <a:ext cx="610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후 정보수정버튼을 클릭하면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회원정보수정창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출</a:t>
            </a:r>
            <a:r>
              <a:rPr lang="ko-KR" altLang="en-US" dirty="0" smtClean="0"/>
              <a:t>력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8950" y="923192"/>
            <a:ext cx="6134100" cy="5044212"/>
          </a:xfrm>
        </p:spPr>
      </p:pic>
      <p:sp>
        <p:nvSpPr>
          <p:cNvPr id="10" name="타원 9"/>
          <p:cNvSpPr/>
          <p:nvPr/>
        </p:nvSpPr>
        <p:spPr>
          <a:xfrm>
            <a:off x="7828954" y="1074742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286249" y="2209800"/>
            <a:ext cx="3667125" cy="25527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회원정보수정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10" idx="3"/>
            <a:endCxn id="13" idx="7"/>
          </p:cNvCxnSpPr>
          <p:nvPr/>
        </p:nvCxnSpPr>
        <p:spPr>
          <a:xfrm flipH="1">
            <a:off x="7416336" y="1522625"/>
            <a:ext cx="496312" cy="10610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285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회원정보수정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01725"/>
            <a:ext cx="6543675" cy="4051300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0" y="1101724"/>
            <a:ext cx="6858000" cy="4051301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626518" y="2571023"/>
            <a:ext cx="457200" cy="257169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972675" y="3379790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017168" y="2687216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52925" y="3494090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158162" y="3080075"/>
            <a:ext cx="1609725" cy="386833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168877" y="2457888"/>
            <a:ext cx="448866" cy="332642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086975" y="2571023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0" idx="5"/>
            <a:endCxn id="14" idx="2"/>
          </p:cNvCxnSpPr>
          <p:nvPr/>
        </p:nvCxnSpPr>
        <p:spPr>
          <a:xfrm>
            <a:off x="3016763" y="2790530"/>
            <a:ext cx="1336162" cy="9659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4" idx="0"/>
            <a:endCxn id="13" idx="5"/>
          </p:cNvCxnSpPr>
          <p:nvPr/>
        </p:nvCxnSpPr>
        <p:spPr>
          <a:xfrm flipH="1" flipV="1">
            <a:off x="4504974" y="3135099"/>
            <a:ext cx="133701" cy="3589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4"/>
          </p:cNvCxnSpPr>
          <p:nvPr/>
        </p:nvCxnSpPr>
        <p:spPr>
          <a:xfrm>
            <a:off x="8393310" y="2790530"/>
            <a:ext cx="160140" cy="3368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5" idx="5"/>
            <a:endCxn id="12" idx="2"/>
          </p:cNvCxnSpPr>
          <p:nvPr/>
        </p:nvCxnSpPr>
        <p:spPr>
          <a:xfrm>
            <a:off x="9532148" y="3410258"/>
            <a:ext cx="440527" cy="2318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7" idx="4"/>
          </p:cNvCxnSpPr>
          <p:nvPr/>
        </p:nvCxnSpPr>
        <p:spPr>
          <a:xfrm flipV="1">
            <a:off x="10258425" y="3095750"/>
            <a:ext cx="114300" cy="2840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2607" y="5579120"/>
            <a:ext cx="5586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/>
              <a:t>비밀번호만 변경할 수 있음</a:t>
            </a: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비밀번호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휴대폰번호 둘 다 변경가능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25392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– Id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00774" y="5827578"/>
            <a:ext cx="6365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아이디 찾기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버튼을 누르면 아이디 찾기 창 출력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아이디 찾기 창의 텍스트필드를 채우고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버튼을 누르면</a:t>
            </a:r>
            <a:endParaRPr lang="en-US" altLang="ko-KR" dirty="0" smtClean="0"/>
          </a:p>
          <a:p>
            <a:r>
              <a:rPr lang="ko-KR" altLang="en-US" dirty="0" smtClean="0"/>
              <a:t>밑의 텍스트 필드에 찾고자 하는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pic>
        <p:nvPicPr>
          <p:cNvPr id="12" name="그림 11" descr="아이디 찾기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967"/>
            <a:ext cx="6137189" cy="4777947"/>
          </a:xfrm>
          <a:prstGeom prst="rect">
            <a:avLst/>
          </a:prstGeom>
        </p:spPr>
      </p:pic>
      <p:pic>
        <p:nvPicPr>
          <p:cNvPr id="17" name="그림 16" descr="아이디 찾기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924" y="1062681"/>
            <a:ext cx="6722076" cy="4736758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7791884" y="3451358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311397" y="1099456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254100" y="3167153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570573" y="2693477"/>
            <a:ext cx="1672281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9" idx="6"/>
          </p:cNvCxnSpPr>
          <p:nvPr/>
        </p:nvCxnSpPr>
        <p:spPr>
          <a:xfrm>
            <a:off x="4882897" y="1361820"/>
            <a:ext cx="2407589" cy="12001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285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pwd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74915" y="5811795"/>
            <a:ext cx="6365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아이디 찾기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버튼을 누르면 아이디 찾기 창 출력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아이디 찾기 창의 텍스트필드를 채우고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버튼을 누르면</a:t>
            </a:r>
            <a:endParaRPr lang="en-US" altLang="ko-KR" dirty="0" smtClean="0"/>
          </a:p>
          <a:p>
            <a:r>
              <a:rPr lang="ko-KR" altLang="en-US" dirty="0" smtClean="0"/>
              <a:t>밑의 텍스트 필드에 찾고자 하는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pic>
        <p:nvPicPr>
          <p:cNvPr id="12" name="그림 11" descr="아이디 찾기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735" y="1005016"/>
            <a:ext cx="6763265" cy="4629665"/>
          </a:xfrm>
          <a:prstGeom prst="rect">
            <a:avLst/>
          </a:prstGeom>
        </p:spPr>
      </p:pic>
      <p:pic>
        <p:nvPicPr>
          <p:cNvPr id="16" name="그림 15" descr="비번 찾기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5015"/>
            <a:ext cx="6746789" cy="4654378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331308" y="3286602"/>
            <a:ext cx="1013254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413686" y="2401034"/>
            <a:ext cx="1351006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0882184" y="1087099"/>
            <a:ext cx="815546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788293" y="2899718"/>
            <a:ext cx="571500" cy="367912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9" idx="2"/>
          </p:cNvCxnSpPr>
          <p:nvPr/>
        </p:nvCxnSpPr>
        <p:spPr>
          <a:xfrm flipH="1">
            <a:off x="4917989" y="1349463"/>
            <a:ext cx="5964195" cy="14266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285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8950" y="5889219"/>
            <a:ext cx="526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</a:t>
            </a:r>
            <a:r>
              <a:rPr lang="ko-KR" altLang="en-US" dirty="0" smtClean="0"/>
              <a:t>창의 회원탈퇴버튼 클릭 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회원탈퇴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창이 뜸</a:t>
            </a:r>
            <a:endParaRPr lang="ko-KR" altLang="en-US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8875" y="1036521"/>
            <a:ext cx="7372350" cy="4478454"/>
          </a:xfrm>
        </p:spPr>
      </p:pic>
      <p:sp>
        <p:nvSpPr>
          <p:cNvPr id="18" name="타원 17"/>
          <p:cNvSpPr/>
          <p:nvPr/>
        </p:nvSpPr>
        <p:spPr>
          <a:xfrm>
            <a:off x="8943975" y="1080021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791076" y="2257425"/>
            <a:ext cx="3506432" cy="202882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회원 탈퇴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/>
          <p:cNvCxnSpPr>
            <a:stCxn id="18" idx="3"/>
            <a:endCxn id="19" idx="7"/>
          </p:cNvCxnSpPr>
          <p:nvPr/>
        </p:nvCxnSpPr>
        <p:spPr>
          <a:xfrm flipH="1">
            <a:off x="7784003" y="1527904"/>
            <a:ext cx="1243666" cy="10266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222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85492" y="5721350"/>
            <a:ext cx="722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탈퇴 사유 작성 후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예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클릭하면 로그아웃 된 상태의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화면 출력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03345"/>
            <a:ext cx="5015652" cy="4051300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15652" y="1103344"/>
            <a:ext cx="7176348" cy="4051301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5295900" y="1207706"/>
            <a:ext cx="31623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936326" y="3128994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6"/>
          </p:cNvCxnSpPr>
          <p:nvPr/>
        </p:nvCxnSpPr>
        <p:spPr>
          <a:xfrm flipV="1">
            <a:off x="2507826" y="1695450"/>
            <a:ext cx="3235749" cy="16959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1336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프로그램 개요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869223" y="2338892"/>
            <a:ext cx="6453554" cy="3058820"/>
            <a:chOff x="7192196" y="3066981"/>
            <a:chExt cx="4755824" cy="2598348"/>
          </a:xfrm>
        </p:grpSpPr>
        <p:sp>
          <p:nvSpPr>
            <p:cNvPr id="13" name="타원 12"/>
            <p:cNvSpPr/>
            <p:nvPr/>
          </p:nvSpPr>
          <p:spPr>
            <a:xfrm>
              <a:off x="7192196" y="3066981"/>
              <a:ext cx="2598348" cy="2598348"/>
            </a:xfrm>
            <a:prstGeom prst="ellipse">
              <a:avLst/>
            </a:prstGeom>
            <a:solidFill>
              <a:srgbClr val="C00000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관리자 시스템</a:t>
              </a:r>
              <a:endParaRPr lang="ko-KR" altLang="en-US" dirty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9349672" y="3066981"/>
              <a:ext cx="2598348" cy="2598348"/>
            </a:xfrm>
            <a:prstGeom prst="ellipse">
              <a:avLst/>
            </a:prstGeom>
            <a:solidFill>
              <a:srgbClr val="00B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Yoon 윤고딕 520_TT" panose="02090603020101020101" pitchFamily="18" charset="-127"/>
                  <a:ea typeface="Yoon 윤고딕 520_TT" panose="02090603020101020101" pitchFamily="18" charset="-127"/>
                </a:rPr>
                <a:t>회원 시스템</a:t>
              </a:r>
              <a:endParaRPr lang="en-US" altLang="ko-KR" dirty="0" smtClean="0">
                <a:latin typeface="Yoon 윤고딕 520_TT" panose="02090603020101020101" pitchFamily="18" charset="-127"/>
                <a:ea typeface="Yoon 윤고딕 520_TT" panose="02090603020101020101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30823" y="1415562"/>
            <a:ext cx="3381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/>
            <a:r>
              <a:rPr lang="en-US" altLang="ko-KR" dirty="0" smtClean="0"/>
              <a:t>1. </a:t>
            </a:r>
            <a:r>
              <a:rPr lang="ko-KR" altLang="en-US" dirty="0" smtClean="0"/>
              <a:t>영화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이미지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endParaRPr lang="ko-KR" altLang="en-US" dirty="0"/>
          </a:p>
          <a:p>
            <a:pPr lvl="0" latinLnBrk="1"/>
            <a:r>
              <a:rPr lang="en-US" altLang="ko-KR" dirty="0" smtClean="0"/>
              <a:t>2. </a:t>
            </a:r>
            <a:r>
              <a:rPr lang="ko-KR" altLang="en-US" dirty="0" smtClean="0"/>
              <a:t>영화관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  <a:p>
            <a:pPr lvl="0" latinLnBrk="1"/>
            <a:r>
              <a:rPr lang="en-US" altLang="ko-KR" dirty="0" smtClean="0"/>
              <a:t>3. </a:t>
            </a:r>
            <a:r>
              <a:rPr lang="ko-KR" altLang="en-US" dirty="0" smtClean="0"/>
              <a:t>상영 영화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77754" y="4589585"/>
            <a:ext cx="22052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/>
            <a:r>
              <a:rPr lang="en-US" altLang="ko-KR" dirty="0" smtClean="0"/>
              <a:t>1. </a:t>
            </a:r>
            <a:r>
              <a:rPr lang="ko-KR" altLang="en-US" dirty="0" smtClean="0"/>
              <a:t>영화 </a:t>
            </a:r>
            <a:r>
              <a:rPr lang="ko-KR" altLang="en-US" dirty="0"/>
              <a:t>예약 및 취소</a:t>
            </a:r>
          </a:p>
          <a:p>
            <a:pPr lvl="0" latinLnBrk="1"/>
            <a:r>
              <a:rPr lang="en-US" altLang="ko-KR" dirty="0" smtClean="0"/>
              <a:t>2. </a:t>
            </a:r>
            <a:r>
              <a:rPr lang="ko-KR" altLang="en-US" dirty="0" smtClean="0"/>
              <a:t>예약 </a:t>
            </a:r>
            <a:r>
              <a:rPr lang="ko-KR" altLang="en-US" dirty="0"/>
              <a:t>정보 조회</a:t>
            </a:r>
          </a:p>
          <a:p>
            <a:pPr lvl="0" latinLnBrk="1"/>
            <a:r>
              <a:rPr lang="en-US" altLang="ko-KR" dirty="0" smtClean="0"/>
              <a:t>3.</a:t>
            </a:r>
            <a:r>
              <a:rPr lang="ko-KR" altLang="en-US" dirty="0" smtClean="0"/>
              <a:t>회원가입</a:t>
            </a:r>
            <a:endParaRPr lang="ko-KR" altLang="en-US" dirty="0"/>
          </a:p>
          <a:p>
            <a:pPr lvl="0" latinLnBrk="1"/>
            <a:r>
              <a:rPr lang="en-US" altLang="ko-KR" dirty="0" smtClean="0"/>
              <a:t>4. </a:t>
            </a:r>
            <a:r>
              <a:rPr lang="ko-KR" altLang="en-US" dirty="0" smtClean="0"/>
              <a:t>회원정보수정</a:t>
            </a:r>
            <a:endParaRPr lang="ko-KR" altLang="en-US" dirty="0"/>
          </a:p>
          <a:p>
            <a:pPr lvl="0" latinLnBrk="1"/>
            <a:r>
              <a:rPr lang="en-US" altLang="ko-KR" dirty="0" smtClean="0"/>
              <a:t>5. </a:t>
            </a: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cxnSp>
        <p:nvCxnSpPr>
          <p:cNvPr id="23" name="꺾인 연결선 22"/>
          <p:cNvCxnSpPr>
            <a:stCxn id="13" idx="2"/>
            <a:endCxn id="20" idx="2"/>
          </p:cNvCxnSpPr>
          <p:nvPr/>
        </p:nvCxnSpPr>
        <p:spPr>
          <a:xfrm rot="10800000">
            <a:off x="2121703" y="2338892"/>
            <a:ext cx="747520" cy="15294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6"/>
            <a:endCxn id="21" idx="0"/>
          </p:cNvCxnSpPr>
          <p:nvPr/>
        </p:nvCxnSpPr>
        <p:spPr>
          <a:xfrm>
            <a:off x="9322777" y="3868302"/>
            <a:ext cx="1357587" cy="7212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2401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>
                <a:latin typeface="+mj-ea"/>
              </a:rPr>
              <a:t>예매하기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22471" y="5712711"/>
            <a:ext cx="8880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Main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예매하기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누르면 예매 창으로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예매 창의 앞에서부터 클릭한 정보가 밑에 있는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선택한 영화 정보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의 텍스트필드에</a:t>
            </a:r>
            <a:endParaRPr lang="en-US" altLang="ko-KR" dirty="0"/>
          </a:p>
          <a:p>
            <a:r>
              <a:rPr lang="en-US" altLang="ko-KR" dirty="0" smtClean="0"/>
              <a:t>      </a:t>
            </a:r>
            <a:r>
              <a:rPr lang="ko-KR" altLang="en-US" dirty="0" smtClean="0"/>
              <a:t>차례대로 출력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05402"/>
            <a:ext cx="6362396" cy="444289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0057" y="1005402"/>
            <a:ext cx="8402540" cy="4442897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4038600" y="4676833"/>
            <a:ext cx="481965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9696450" y="1545861"/>
            <a:ext cx="612214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543925" y="1655824"/>
            <a:ext cx="660682" cy="80162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7064455" y="1655825"/>
            <a:ext cx="661163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102612" y="1663827"/>
            <a:ext cx="689778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210051" y="1655826"/>
            <a:ext cx="1445066" cy="63017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819275" y="1131099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>
            <a:stCxn id="39" idx="6"/>
            <a:endCxn id="38" idx="2"/>
          </p:cNvCxnSpPr>
          <p:nvPr/>
        </p:nvCxnSpPr>
        <p:spPr>
          <a:xfrm>
            <a:off x="2390775" y="1393463"/>
            <a:ext cx="1819276" cy="5774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7" idx="2"/>
          </p:cNvCxnSpPr>
          <p:nvPr/>
        </p:nvCxnSpPr>
        <p:spPr>
          <a:xfrm flipV="1">
            <a:off x="5672618" y="1926191"/>
            <a:ext cx="429994" cy="645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7" idx="6"/>
            <a:endCxn id="36" idx="2"/>
          </p:cNvCxnSpPr>
          <p:nvPr/>
        </p:nvCxnSpPr>
        <p:spPr>
          <a:xfrm flipV="1">
            <a:off x="6792390" y="1918189"/>
            <a:ext cx="272065" cy="80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6" idx="6"/>
            <a:endCxn id="35" idx="2"/>
          </p:cNvCxnSpPr>
          <p:nvPr/>
        </p:nvCxnSpPr>
        <p:spPr>
          <a:xfrm>
            <a:off x="7725618" y="1918189"/>
            <a:ext cx="818307" cy="1384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5" idx="6"/>
            <a:endCxn id="34" idx="3"/>
          </p:cNvCxnSpPr>
          <p:nvPr/>
        </p:nvCxnSpPr>
        <p:spPr>
          <a:xfrm flipV="1">
            <a:off x="9204607" y="1993744"/>
            <a:ext cx="581500" cy="628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3" idx="7"/>
          </p:cNvCxnSpPr>
          <p:nvPr/>
        </p:nvCxnSpPr>
        <p:spPr>
          <a:xfrm flipV="1">
            <a:off x="8152429" y="3895725"/>
            <a:ext cx="543896" cy="85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19857" y="3485289"/>
            <a:ext cx="446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테이블을 클릭할 때마다 차례대로 출력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39564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>
                <a:latin typeface="+mj-ea"/>
              </a:rPr>
              <a:t>예매하기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4486" y="5514558"/>
            <a:ext cx="6782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영화 선택 후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좌석 선택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버튼을 누르면 좌석 창으로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좌석 창에서 좌석을 클릭하면 밑에 있는 좌석텍스트필드 안에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선택한 좌석 출력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82769"/>
            <a:ext cx="5114925" cy="4051300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62525" y="1082768"/>
            <a:ext cx="7229475" cy="4051301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9505950" y="3908823"/>
            <a:ext cx="904875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038975" y="1724025"/>
            <a:ext cx="1333500" cy="7620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91025" y="4171187"/>
            <a:ext cx="5715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7"/>
            <a:endCxn id="13" idx="3"/>
          </p:cNvCxnSpPr>
          <p:nvPr/>
        </p:nvCxnSpPr>
        <p:spPr>
          <a:xfrm flipV="1">
            <a:off x="4878831" y="2374433"/>
            <a:ext cx="2355431" cy="18735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3" idx="5"/>
            <a:endCxn id="12" idx="1"/>
          </p:cNvCxnSpPr>
          <p:nvPr/>
        </p:nvCxnSpPr>
        <p:spPr>
          <a:xfrm>
            <a:off x="8177188" y="2374433"/>
            <a:ext cx="1461278" cy="16112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808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90398" y="1092292"/>
            <a:ext cx="5701602" cy="4051302"/>
          </a:xfr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>
                <a:latin typeface="+mj-ea"/>
              </a:rPr>
              <a:t>예매하기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092293"/>
            <a:ext cx="6648450" cy="405130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9982200" y="4399028"/>
            <a:ext cx="11430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367339" y="3908822"/>
            <a:ext cx="904875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9" idx="6"/>
            <a:endCxn id="8" idx="2"/>
          </p:cNvCxnSpPr>
          <p:nvPr/>
        </p:nvCxnSpPr>
        <p:spPr>
          <a:xfrm>
            <a:off x="6272214" y="4171186"/>
            <a:ext cx="3709986" cy="4902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82066" y="5405958"/>
            <a:ext cx="7016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좌석 선택 후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좌석선택완료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버튼 클릭하면 예매 창으로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이동 후 예매 창에는 선택한 좌석 출력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예매 후 똑같은 영화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극장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일시의 좌석을 선택할 때 예약돼 있는</a:t>
            </a:r>
            <a:endParaRPr lang="en-US" altLang="ko-KR" dirty="0" smtClean="0"/>
          </a:p>
          <a:p>
            <a:r>
              <a:rPr lang="en-US" altLang="ko-KR" dirty="0" smtClean="0"/>
              <a:t>      </a:t>
            </a:r>
            <a:r>
              <a:rPr lang="ko-KR" altLang="en-US" dirty="0" smtClean="0"/>
              <a:t>좌석은 선택 불가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좌석 버튼이 클릭이 안됨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5492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>
                <a:latin typeface="+mj-ea"/>
              </a:rPr>
              <a:t>예매하기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068475"/>
            <a:ext cx="6134100" cy="45131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34100" y="1068476"/>
            <a:ext cx="6057900" cy="457985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819899" y="4191001"/>
            <a:ext cx="4552951" cy="70485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991099" y="4952574"/>
            <a:ext cx="1143000" cy="52472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124075" y="3000375"/>
            <a:ext cx="1819275" cy="67627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5" idx="6"/>
            <a:endCxn id="13" idx="2"/>
          </p:cNvCxnSpPr>
          <p:nvPr/>
        </p:nvCxnSpPr>
        <p:spPr>
          <a:xfrm>
            <a:off x="3943350" y="3338513"/>
            <a:ext cx="2876549" cy="12049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4" idx="1"/>
            <a:endCxn id="15" idx="5"/>
          </p:cNvCxnSpPr>
          <p:nvPr/>
        </p:nvCxnSpPr>
        <p:spPr>
          <a:xfrm flipH="1" flipV="1">
            <a:off x="3676923" y="3577612"/>
            <a:ext cx="1481564" cy="14518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98736" y="5919788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‘</a:t>
            </a:r>
            <a:r>
              <a:rPr lang="ko-KR" altLang="en-US" dirty="0" smtClean="0"/>
              <a:t>예매하기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버튼 클릭하면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으로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Main</a:t>
            </a:r>
            <a:r>
              <a:rPr lang="ko-KR" altLang="en-US" dirty="0" smtClean="0"/>
              <a:t>창 밑에는 예매에 따라 영화랑 </a:t>
            </a:r>
            <a:r>
              <a:rPr lang="ko-KR" altLang="en-US" dirty="0" err="1" smtClean="0"/>
              <a:t>예매율이</a:t>
            </a:r>
            <a:r>
              <a:rPr lang="ko-KR" altLang="en-US" dirty="0" smtClean="0"/>
              <a:t> 표시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336240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>
                <a:latin typeface="+mj-ea"/>
              </a:rPr>
              <a:t>예매정보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05403"/>
            <a:ext cx="6858000" cy="42828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41958" y="1005401"/>
            <a:ext cx="6950042" cy="428281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590800" y="1112840"/>
            <a:ext cx="838200" cy="45878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503896" y="1112840"/>
            <a:ext cx="6334124" cy="207705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err="1" smtClean="0">
                <a:solidFill>
                  <a:schemeClr val="tx1"/>
                </a:solidFill>
              </a:rPr>
              <a:t>예매정보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9" idx="6"/>
            <a:endCxn id="10" idx="2"/>
          </p:cNvCxnSpPr>
          <p:nvPr/>
        </p:nvCxnSpPr>
        <p:spPr>
          <a:xfrm>
            <a:off x="3429000" y="1342233"/>
            <a:ext cx="2074896" cy="8091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19018" y="5783375"/>
            <a:ext cx="815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</a:t>
            </a:r>
            <a:r>
              <a:rPr lang="ko-KR" altLang="en-US" dirty="0" smtClean="0"/>
              <a:t>창에서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예매 조회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버튼 클릭하면 예매 정보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창으로 이동 후 예매 정보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788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>
                <a:latin typeface="+mj-ea"/>
              </a:rPr>
              <a:t>관리자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73150"/>
            <a:ext cx="5305425" cy="4518025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1407" y="1073150"/>
            <a:ext cx="7300593" cy="451802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305425" y="1227141"/>
            <a:ext cx="6057900" cy="419258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 smtClean="0">
                <a:solidFill>
                  <a:schemeClr val="tx1"/>
                </a:solidFill>
              </a:rPr>
              <a:t>관리자 창</a:t>
            </a:r>
            <a:endParaRPr lang="ko-KR" altLang="en-US" sz="6000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90193" y="1227140"/>
            <a:ext cx="2519682" cy="45878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2" idx="5"/>
            <a:endCxn id="9" idx="2"/>
          </p:cNvCxnSpPr>
          <p:nvPr/>
        </p:nvCxnSpPr>
        <p:spPr>
          <a:xfrm>
            <a:off x="2440876" y="1618737"/>
            <a:ext cx="2864549" cy="17046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82245" y="599959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관리자용 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입력 후 </a:t>
            </a:r>
            <a:r>
              <a:rPr lang="en-US" altLang="ko-KR" dirty="0" smtClean="0"/>
              <a:t>Login </a:t>
            </a:r>
            <a:r>
              <a:rPr lang="ko-KR" altLang="en-US" dirty="0" smtClean="0"/>
              <a:t>클릭하면 관리자 창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4322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smtClean="0"/>
              <a:t>- </a:t>
            </a:r>
            <a:r>
              <a:rPr lang="ko-KR" altLang="en-US" smtClean="0">
                <a:latin typeface="+mj-ea"/>
              </a:rPr>
              <a:t>관리자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95625" y="5993545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관리자 창에서 텍스트를 채우고 등록버튼을 클릭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등록에 성공하면 테이블에 영화등록정보 표시됨</a:t>
            </a:r>
            <a:endParaRPr lang="ko-KR" altLang="en-US" dirty="0"/>
          </a:p>
        </p:txBody>
      </p:sp>
      <p:pic>
        <p:nvPicPr>
          <p:cNvPr id="22" name="내용 개체 틀 21" descr="영화정보 등록 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74695"/>
            <a:ext cx="5964195" cy="4650602"/>
          </a:xfrm>
        </p:spPr>
      </p:pic>
      <p:pic>
        <p:nvPicPr>
          <p:cNvPr id="28" name="그림 27" descr="영화정보 등록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719" y="1062680"/>
            <a:ext cx="6244281" cy="46131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730658" y="4262314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</a:t>
            </a:r>
            <a:endParaRPr lang="ko-KR" altLang="en-US" sz="3200" dirty="0"/>
          </a:p>
        </p:txBody>
      </p:sp>
      <p:sp>
        <p:nvSpPr>
          <p:cNvPr id="30" name="타원 29"/>
          <p:cNvSpPr/>
          <p:nvPr/>
        </p:nvSpPr>
        <p:spPr>
          <a:xfrm>
            <a:off x="3294782" y="5199818"/>
            <a:ext cx="692331" cy="45878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468130" y="1449860"/>
            <a:ext cx="2100647" cy="149928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273643" y="3006811"/>
            <a:ext cx="1433384" cy="72493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980670" y="2331308"/>
            <a:ext cx="3253946" cy="329513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등록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>
            <a:stCxn id="31" idx="4"/>
            <a:endCxn id="30" idx="7"/>
          </p:cNvCxnSpPr>
          <p:nvPr/>
        </p:nvCxnSpPr>
        <p:spPr>
          <a:xfrm flipH="1">
            <a:off x="3885723" y="2949146"/>
            <a:ext cx="632731" cy="231785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32" idx="4"/>
          </p:cNvCxnSpPr>
          <p:nvPr/>
        </p:nvCxnSpPr>
        <p:spPr>
          <a:xfrm flipH="1" flipV="1">
            <a:off x="2990335" y="3731741"/>
            <a:ext cx="378941" cy="1524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2" idx="6"/>
            <a:endCxn id="33" idx="4"/>
          </p:cNvCxnSpPr>
          <p:nvPr/>
        </p:nvCxnSpPr>
        <p:spPr>
          <a:xfrm flipV="1">
            <a:off x="3707027" y="2660821"/>
            <a:ext cx="3900616" cy="70845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267014" y="3763925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</a:t>
            </a:r>
            <a:endParaRPr lang="ko-KR" alt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5589187" y="3018401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3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0800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- </a:t>
            </a:r>
            <a:r>
              <a:rPr lang="ko-KR" altLang="en-US" dirty="0" smtClean="0">
                <a:latin typeface="+mj-ea"/>
              </a:rPr>
              <a:t>관리자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48825" y="6144652"/>
            <a:ext cx="768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수정할 영화 정보를 선택하고 옆의 텍스트를 바꾼 후 수정 버튼을 클릭하면</a:t>
            </a:r>
            <a:endParaRPr lang="en-US" altLang="ko-KR" dirty="0" smtClean="0"/>
          </a:p>
          <a:p>
            <a:r>
              <a:rPr lang="ko-KR" altLang="en-US" dirty="0" smtClean="0"/>
              <a:t>영화정보 테이블에 수정된 정보가 출력됨</a:t>
            </a:r>
            <a:endParaRPr lang="ko-KR" altLang="en-US" dirty="0"/>
          </a:p>
        </p:txBody>
      </p:sp>
      <p:pic>
        <p:nvPicPr>
          <p:cNvPr id="22" name="그림 21" descr="수정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30"/>
            <a:ext cx="6820930" cy="4868562"/>
          </a:xfrm>
          <a:prstGeom prst="rect">
            <a:avLst/>
          </a:prstGeom>
        </p:spPr>
      </p:pic>
      <p:pic>
        <p:nvPicPr>
          <p:cNvPr id="24" name="그림 23" descr="수정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238" y="1029729"/>
            <a:ext cx="6087762" cy="4868563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0" y="2364259"/>
            <a:ext cx="3486150" cy="39541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수정 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537254" y="3163330"/>
            <a:ext cx="1762897" cy="57664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49578" y="5330198"/>
            <a:ext cx="1005016" cy="531022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896496" y="1466335"/>
            <a:ext cx="2191265" cy="17299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수정 내용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18256" y="2430162"/>
            <a:ext cx="3486150" cy="36246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수정 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>
            <a:stCxn id="30" idx="0"/>
            <a:endCxn id="33" idx="1"/>
          </p:cNvCxnSpPr>
          <p:nvPr/>
        </p:nvCxnSpPr>
        <p:spPr>
          <a:xfrm flipV="1">
            <a:off x="1743075" y="1719680"/>
            <a:ext cx="2474325" cy="64457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3" idx="4"/>
            <a:endCxn id="32" idx="0"/>
          </p:cNvCxnSpPr>
          <p:nvPr/>
        </p:nvCxnSpPr>
        <p:spPr>
          <a:xfrm flipH="1">
            <a:off x="4852086" y="3196281"/>
            <a:ext cx="140043" cy="213391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2" idx="1"/>
            <a:endCxn id="31" idx="4"/>
          </p:cNvCxnSpPr>
          <p:nvPr/>
        </p:nvCxnSpPr>
        <p:spPr>
          <a:xfrm flipH="1" flipV="1">
            <a:off x="3418703" y="3739978"/>
            <a:ext cx="1078056" cy="16679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1" idx="6"/>
            <a:endCxn id="34" idx="4"/>
          </p:cNvCxnSpPr>
          <p:nvPr/>
        </p:nvCxnSpPr>
        <p:spPr>
          <a:xfrm flipV="1">
            <a:off x="4300151" y="2792627"/>
            <a:ext cx="3461180" cy="65902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61977" y="4375579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3</a:t>
            </a:r>
            <a:endParaRPr lang="ko-KR" alt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4981857" y="3794811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</a:t>
            </a:r>
            <a:endParaRPr lang="ko-KR" alt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2580528" y="1525287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6122799" y="3115190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4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8138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smtClean="0"/>
              <a:t>- </a:t>
            </a:r>
            <a:r>
              <a:rPr lang="ko-KR" altLang="en-US" smtClean="0">
                <a:latin typeface="+mj-ea"/>
              </a:rPr>
              <a:t>관리자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53073" y="5720404"/>
            <a:ext cx="843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지우려고 하는 영화 선택 후 삭제버튼을 누르면 삭제된 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남은 영화 정보가 출력</a:t>
            </a:r>
            <a:endParaRPr lang="ko-KR" altLang="en-US" dirty="0"/>
          </a:p>
        </p:txBody>
      </p:sp>
      <p:pic>
        <p:nvPicPr>
          <p:cNvPr id="21" name="그림 20" descr="삭제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870"/>
            <a:ext cx="7508929" cy="4440195"/>
          </a:xfrm>
          <a:prstGeom prst="rect">
            <a:avLst/>
          </a:prstGeom>
        </p:spPr>
      </p:pic>
      <p:pic>
        <p:nvPicPr>
          <p:cNvPr id="22" name="그림 21" descr="삭제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465" y="1029730"/>
            <a:ext cx="5733534" cy="4506097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6417276" y="2084249"/>
            <a:ext cx="3155091" cy="44570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삭제 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759676" y="3118098"/>
            <a:ext cx="2010031" cy="44570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0" y="2306671"/>
            <a:ext cx="4061254" cy="44570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삭제 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626443" y="5008682"/>
            <a:ext cx="881449" cy="445708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28" idx="3"/>
            <a:endCxn id="29" idx="2"/>
          </p:cNvCxnSpPr>
          <p:nvPr/>
        </p:nvCxnSpPr>
        <p:spPr>
          <a:xfrm>
            <a:off x="594757" y="2687107"/>
            <a:ext cx="5031686" cy="25444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9" idx="0"/>
            <a:endCxn id="26" idx="5"/>
          </p:cNvCxnSpPr>
          <p:nvPr/>
        </p:nvCxnSpPr>
        <p:spPr>
          <a:xfrm flipH="1" flipV="1">
            <a:off x="4475345" y="3498534"/>
            <a:ext cx="1591823" cy="15101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6"/>
            <a:endCxn id="23" idx="3"/>
          </p:cNvCxnSpPr>
          <p:nvPr/>
        </p:nvCxnSpPr>
        <p:spPr>
          <a:xfrm flipV="1">
            <a:off x="4769707" y="2464685"/>
            <a:ext cx="2109622" cy="87626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65550" y="2383040"/>
            <a:ext cx="3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3</a:t>
            </a:r>
            <a:endParaRPr lang="ko-KR" alt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5535572" y="4067678"/>
            <a:ext cx="3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2</a:t>
            </a:r>
            <a:endParaRPr lang="ko-KR" alt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2129225" y="3651667"/>
            <a:ext cx="3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3301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smtClean="0"/>
              <a:t>- </a:t>
            </a:r>
            <a:r>
              <a:rPr lang="ko-KR" altLang="en-US" smtClean="0">
                <a:latin typeface="+mj-ea"/>
              </a:rPr>
              <a:t>관리자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08213" y="1009355"/>
            <a:ext cx="4883787" cy="4686596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09355"/>
            <a:ext cx="7308213" cy="468659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0001250" y="1400176"/>
            <a:ext cx="2066925" cy="181927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초기화 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29350" y="5101076"/>
            <a:ext cx="809625" cy="59487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087494" y="1400176"/>
            <a:ext cx="2867025" cy="2809874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초기화 전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>
            <a:stCxn id="13" idx="5"/>
            <a:endCxn id="12" idx="0"/>
          </p:cNvCxnSpPr>
          <p:nvPr/>
        </p:nvCxnSpPr>
        <p:spPr>
          <a:xfrm>
            <a:off x="6534653" y="3798553"/>
            <a:ext cx="99510" cy="13025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6"/>
            <a:endCxn id="9" idx="3"/>
          </p:cNvCxnSpPr>
          <p:nvPr/>
        </p:nvCxnSpPr>
        <p:spPr>
          <a:xfrm flipV="1">
            <a:off x="7038975" y="2953023"/>
            <a:ext cx="3264969" cy="24454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77580" y="4016095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</a:t>
            </a:r>
            <a:endParaRPr lang="ko-KR" alt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6679398" y="4016096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531289" y="6040024"/>
            <a:ext cx="866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영화정보 테이블에서 한 행 선택 후 초기화 버튼을 누르면 오른쪽의 텍스트가 초기화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8388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069848" y="1354015"/>
            <a:ext cx="10058400" cy="4818185"/>
          </a:xfrm>
        </p:spPr>
        <p:txBody>
          <a:bodyPr/>
          <a:lstStyle/>
          <a:p>
            <a:r>
              <a:rPr lang="ko-KR" altLang="en-US" sz="2400" b="1" dirty="0">
                <a:latin typeface="+mn-ea"/>
              </a:rPr>
              <a:t>프로그램을 진행하면서 영화관 시스템에 대한 이해도 </a:t>
            </a:r>
            <a:r>
              <a:rPr lang="ko-KR" altLang="en-US" sz="2400" b="1" dirty="0" smtClean="0">
                <a:latin typeface="+mn-ea"/>
              </a:rPr>
              <a:t>향상</a:t>
            </a:r>
            <a:endParaRPr lang="en-US" altLang="ko-KR" sz="2400" b="1" dirty="0" smtClean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r>
              <a:rPr lang="en-US" altLang="ko-KR" sz="2400" b="1" dirty="0" smtClean="0">
                <a:latin typeface="+mn-ea"/>
              </a:rPr>
              <a:t>Erwin</a:t>
            </a:r>
            <a:r>
              <a:rPr lang="ko-KR" altLang="en-US" sz="2400" b="1" dirty="0">
                <a:latin typeface="+mn-ea"/>
              </a:rPr>
              <a:t>을 사용하여 영화관시스템의 흐름을 파악</a:t>
            </a:r>
            <a:endParaRPr lang="en-US" altLang="ko-KR" sz="2400" b="1" dirty="0">
              <a:latin typeface="+mn-ea"/>
            </a:endParaRPr>
          </a:p>
          <a:p>
            <a:endParaRPr lang="en-US" altLang="ko-KR" sz="2400" b="1" dirty="0" smtClean="0">
              <a:latin typeface="+mn-ea"/>
            </a:endParaRPr>
          </a:p>
          <a:p>
            <a:r>
              <a:rPr lang="ko-KR" altLang="en-US" sz="2400" b="1" dirty="0" smtClean="0">
                <a:latin typeface="+mn-ea"/>
              </a:rPr>
              <a:t>데이터 </a:t>
            </a:r>
            <a:r>
              <a:rPr lang="ko-KR" altLang="en-US" sz="2400" b="1" dirty="0">
                <a:latin typeface="+mn-ea"/>
              </a:rPr>
              <a:t>모델링 설계할 때 컬럼 간의 관계를 이해</a:t>
            </a:r>
            <a:endParaRPr lang="en-US" altLang="ko-KR" sz="2400" b="1" dirty="0">
              <a:latin typeface="+mn-ea"/>
            </a:endParaRPr>
          </a:p>
          <a:p>
            <a:endParaRPr lang="en-US" altLang="ko-KR" sz="2400" b="1" dirty="0" smtClean="0">
              <a:latin typeface="+mn-ea"/>
            </a:endParaRPr>
          </a:p>
          <a:p>
            <a:r>
              <a:rPr lang="ko-KR" altLang="en-US" sz="2400" b="1" dirty="0" smtClean="0">
                <a:latin typeface="+mn-ea"/>
              </a:rPr>
              <a:t>데이터베이스 </a:t>
            </a:r>
            <a:r>
              <a:rPr lang="ko-KR" altLang="en-US" sz="2400" b="1" dirty="0">
                <a:latin typeface="+mn-ea"/>
              </a:rPr>
              <a:t>모델링을 스스로 구축하고 이해</a:t>
            </a:r>
            <a:endParaRPr lang="en-US" altLang="ko-KR" sz="2400" b="1" dirty="0">
              <a:latin typeface="+mn-ea"/>
            </a:endParaRPr>
          </a:p>
          <a:p>
            <a:endParaRPr lang="en-US" altLang="ko-KR" sz="2400" b="1" dirty="0" smtClean="0">
              <a:solidFill>
                <a:schemeClr val="accent3">
                  <a:lumMod val="25000"/>
                </a:schemeClr>
              </a:solidFill>
              <a:latin typeface="+mn-ea"/>
            </a:endParaRPr>
          </a:p>
          <a:p>
            <a:r>
              <a:rPr lang="ko-KR" altLang="en-US" sz="2400" b="1" dirty="0" smtClean="0">
                <a:solidFill>
                  <a:schemeClr val="accent3">
                    <a:lumMod val="25000"/>
                  </a:schemeClr>
                </a:solidFill>
                <a:latin typeface="+mn-ea"/>
              </a:rPr>
              <a:t>시스템을 </a:t>
            </a:r>
            <a:r>
              <a:rPr lang="ko-KR" altLang="en-US" sz="2400" b="1" dirty="0">
                <a:solidFill>
                  <a:schemeClr val="accent3">
                    <a:lumMod val="25000"/>
                  </a:schemeClr>
                </a:solidFill>
                <a:latin typeface="+mn-ea"/>
              </a:rPr>
              <a:t>이해하고 설계해 볼 수 있도록 일을 분배</a:t>
            </a:r>
            <a:endParaRPr lang="en-US" altLang="ko-KR" sz="2400" b="1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/>
              <a:t>기획 목표</a:t>
            </a:r>
          </a:p>
        </p:txBody>
      </p:sp>
    </p:spTree>
    <p:extLst>
      <p:ext uri="{BB962C8B-B14F-4D97-AF65-F5344CB8AC3E}">
        <p14:creationId xmlns:p14="http://schemas.microsoft.com/office/powerpoint/2010/main" xmlns="" val="26669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smtClean="0"/>
              <a:t>- </a:t>
            </a:r>
            <a:r>
              <a:rPr lang="ko-KR" altLang="en-US" smtClean="0">
                <a:latin typeface="+mj-ea"/>
              </a:rPr>
              <a:t>관리자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34145" y="6077682"/>
            <a:ext cx="652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상영관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상영 영화 탭도 영화 정보 탭과 같은 방법으로 사용한다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1516534" y="246360"/>
            <a:ext cx="1266825" cy="495301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상영관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730"/>
            <a:ext cx="5997146" cy="4934466"/>
          </a:xfrm>
          <a:prstGeom prst="rect">
            <a:avLst/>
          </a:prstGeom>
        </p:spPr>
      </p:pic>
      <p:pic>
        <p:nvPicPr>
          <p:cNvPr id="10" name="그림 9" descr="상영영화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908" y="1005016"/>
            <a:ext cx="6203092" cy="498389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756454" y="1947474"/>
            <a:ext cx="2010032" cy="495301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21276" y="1045430"/>
            <a:ext cx="724929" cy="404429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000735" y="2717711"/>
            <a:ext cx="1985319" cy="495301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705600" y="1079157"/>
            <a:ext cx="917489" cy="350363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256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스토리보드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latin typeface="+mj-ea"/>
              </a:rPr>
              <a:t>관리자</a:t>
            </a:r>
            <a:r>
              <a:rPr lang="en-US" altLang="ko-KR" dirty="0" smtClean="0">
                <a:latin typeface="+mj-ea"/>
              </a:rPr>
              <a:t>&amp;Main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30654"/>
            <a:ext cx="9442938" cy="3761154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39650" y="2787162"/>
            <a:ext cx="7852349" cy="407083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417276" y="3349870"/>
            <a:ext cx="1474573" cy="202223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595088" y="1328092"/>
            <a:ext cx="1566498" cy="946707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725615" y="1510787"/>
            <a:ext cx="1477107" cy="1839083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831748" y="2430328"/>
            <a:ext cx="546589" cy="455245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12" idx="7"/>
          </p:cNvCxnSpPr>
          <p:nvPr/>
        </p:nvCxnSpPr>
        <p:spPr>
          <a:xfrm flipH="1">
            <a:off x="8298291" y="2260078"/>
            <a:ext cx="80046" cy="236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2" idx="4"/>
          </p:cNvCxnSpPr>
          <p:nvPr/>
        </p:nvCxnSpPr>
        <p:spPr>
          <a:xfrm flipH="1">
            <a:off x="7458440" y="2885573"/>
            <a:ext cx="646603" cy="756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0" idx="6"/>
            <a:endCxn id="9" idx="2"/>
          </p:cNvCxnSpPr>
          <p:nvPr/>
        </p:nvCxnSpPr>
        <p:spPr>
          <a:xfrm flipV="1">
            <a:off x="4202722" y="1801446"/>
            <a:ext cx="3392366" cy="6288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4977857"/>
            <a:ext cx="449353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smtClean="0"/>
              <a:t>상영영화탭에서 상영 영화를 </a:t>
            </a:r>
            <a:endParaRPr lang="en-US" altLang="ko-KR" sz="2000" dirty="0"/>
          </a:p>
          <a:p>
            <a:r>
              <a:rPr lang="en-US" altLang="ko-KR" sz="2000" dirty="0" smtClean="0"/>
              <a:t>	</a:t>
            </a:r>
            <a:r>
              <a:rPr lang="ko-KR" altLang="en-US" sz="2000" dirty="0" smtClean="0"/>
              <a:t>등록하면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처음에 비어있던 라벨에 </a:t>
            </a:r>
            <a:endParaRPr lang="en-US" altLang="ko-KR" sz="2000" dirty="0" smtClean="0"/>
          </a:p>
          <a:p>
            <a:r>
              <a:rPr lang="ko-KR" altLang="en-US" sz="2000" dirty="0" smtClean="0"/>
              <a:t>       상영 영화 포스터가 들어감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2. </a:t>
            </a:r>
            <a:r>
              <a:rPr lang="ko-KR" altLang="en-US" sz="2000" dirty="0" smtClean="0"/>
              <a:t>포스터를 클릭하면 영화정보 출력</a:t>
            </a:r>
            <a:endParaRPr lang="ko-KR" altLang="en-US" sz="2000" dirty="0"/>
          </a:p>
        </p:txBody>
      </p:sp>
      <p:cxnSp>
        <p:nvCxnSpPr>
          <p:cNvPr id="20" name="직선 화살표 연결선 19"/>
          <p:cNvCxnSpPr>
            <a:stCxn id="8" idx="2"/>
          </p:cNvCxnSpPr>
          <p:nvPr/>
        </p:nvCxnSpPr>
        <p:spPr>
          <a:xfrm flipH="1">
            <a:off x="3829050" y="4360985"/>
            <a:ext cx="2588226" cy="6301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86162" y="1531112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8411255" y="2235833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</a:t>
            </a:r>
            <a:endParaRPr lang="ko-KR" alt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24306" y="4159665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7834487" y="3167961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3</a:t>
            </a:r>
            <a:endParaRPr lang="ko-KR" altLang="en-US" sz="3200" dirty="0"/>
          </a:p>
        </p:txBody>
      </p:sp>
      <p:sp>
        <p:nvSpPr>
          <p:cNvPr id="25" name="타원 24"/>
          <p:cNvSpPr/>
          <p:nvPr/>
        </p:nvSpPr>
        <p:spPr>
          <a:xfrm>
            <a:off x="5380264" y="970924"/>
            <a:ext cx="723900" cy="500459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919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069848" y="484631"/>
            <a:ext cx="10058400" cy="5906643"/>
          </a:xfrm>
        </p:spPr>
        <p:txBody>
          <a:bodyPr>
            <a:normAutofit/>
          </a:bodyPr>
          <a:lstStyle/>
          <a:p>
            <a:pPr algn="ctr"/>
            <a:r>
              <a:rPr lang="ko-KR" altLang="en-US" sz="8800" b="1" dirty="0" smtClean="0"/>
              <a:t>감사합니다</a:t>
            </a:r>
            <a:endParaRPr lang="ko-KR" altLang="en-US" sz="8800" b="1" dirty="0"/>
          </a:p>
        </p:txBody>
      </p:sp>
    </p:spTree>
    <p:extLst>
      <p:ext uri="{BB962C8B-B14F-4D97-AF65-F5344CB8AC3E}">
        <p14:creationId xmlns:p14="http://schemas.microsoft.com/office/powerpoint/2010/main" xmlns="" val="34769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069848" y="1354015"/>
            <a:ext cx="10058400" cy="4818185"/>
          </a:xfrm>
        </p:spPr>
        <p:txBody>
          <a:bodyPr>
            <a:normAutofit/>
          </a:bodyPr>
          <a:lstStyle/>
          <a:p>
            <a:r>
              <a:rPr lang="en-US" altLang="ko-KR" sz="2400" smtClean="0"/>
              <a:t>jdk1.8.0_121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NetBeans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IDE 8.2 64bit</a:t>
            </a:r>
          </a:p>
          <a:p>
            <a:endParaRPr lang="en-US" altLang="ko-KR" sz="2400" dirty="0"/>
          </a:p>
          <a:p>
            <a:r>
              <a:rPr lang="en-US" altLang="ko-KR" sz="2400" dirty="0"/>
              <a:t>OracleXE112_Win64</a:t>
            </a:r>
          </a:p>
          <a:p>
            <a:endParaRPr lang="en-US" altLang="ko-KR" sz="2400" dirty="0"/>
          </a:p>
          <a:p>
            <a:r>
              <a:rPr lang="en-US" altLang="ko-KR" sz="2400" dirty="0"/>
              <a:t>Toad for Oracle 12.10 Freeware</a:t>
            </a:r>
          </a:p>
          <a:p>
            <a:endParaRPr lang="en-US" altLang="ko-KR" sz="2400" dirty="0"/>
          </a:p>
          <a:p>
            <a:r>
              <a:rPr lang="en-US" altLang="ko-KR" sz="2400" dirty="0" err="1"/>
              <a:t>erwin</a:t>
            </a:r>
            <a:r>
              <a:rPr lang="en-US" altLang="ko-KR" sz="2400" dirty="0"/>
              <a:t> Data Modeler r9.7 (64-bit)</a:t>
            </a:r>
            <a:endParaRPr lang="ko-KR" altLang="en-US" sz="2400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/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xmlns="" val="41550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/>
              <a:t>제작 일정</a:t>
            </a:r>
          </a:p>
        </p:txBody>
      </p:sp>
      <p:graphicFrame>
        <p:nvGraphicFramePr>
          <p:cNvPr id="6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210295016"/>
              </p:ext>
            </p:extLst>
          </p:nvPr>
        </p:nvGraphicFramePr>
        <p:xfrm>
          <a:off x="948267" y="1303867"/>
          <a:ext cx="10397066" cy="4868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49974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069848" y="1354015"/>
            <a:ext cx="10058400" cy="4818185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남</a:t>
            </a:r>
            <a:r>
              <a:rPr lang="en-US" altLang="ko-KR" sz="2400" dirty="0" smtClean="0"/>
              <a:t>: </a:t>
            </a:r>
            <a:r>
              <a:rPr lang="en-US" altLang="ko-KR" sz="2400" dirty="0" smtClean="0"/>
              <a:t>Main </a:t>
            </a:r>
            <a:r>
              <a:rPr lang="ko-KR" altLang="en-US" sz="2400" dirty="0" smtClean="0"/>
              <a:t>설계</a:t>
            </a:r>
            <a:r>
              <a:rPr lang="en-US" altLang="ko-KR" sz="2400" dirty="0" smtClean="0"/>
              <a:t>, DB </a:t>
            </a:r>
            <a:r>
              <a:rPr lang="ko-KR" altLang="en-US" sz="2400" dirty="0" smtClean="0"/>
              <a:t>설계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시스템 유지 및 보수</a:t>
            </a:r>
            <a:r>
              <a:rPr lang="en-US" altLang="ko-KR" sz="2400" dirty="0" smtClean="0"/>
              <a:t>,  </a:t>
            </a:r>
            <a:r>
              <a:rPr lang="en-US" altLang="ko-KR" sz="2400" dirty="0" err="1" smtClean="0"/>
              <a:t>ppt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발표</a:t>
            </a:r>
            <a:endParaRPr lang="en-US" altLang="ko-KR" sz="9600" dirty="0" smtClean="0">
              <a:solidFill>
                <a:srgbClr val="FF0000"/>
              </a:solidFill>
            </a:endParaRP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김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예약 시스템</a:t>
            </a:r>
            <a:r>
              <a:rPr lang="en-US" altLang="ko-KR" sz="2400" dirty="0" smtClean="0"/>
              <a:t>, DB</a:t>
            </a:r>
            <a:r>
              <a:rPr lang="ko-KR" altLang="en-US" sz="2400" dirty="0" smtClean="0"/>
              <a:t>설계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최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회원 시스템</a:t>
            </a:r>
            <a:r>
              <a:rPr lang="en-US" altLang="ko-KR" sz="2400" dirty="0" smtClean="0"/>
              <a:t>,  </a:t>
            </a:r>
            <a:r>
              <a:rPr lang="ko-KR" altLang="en-US" sz="2400" dirty="0" smtClean="0"/>
              <a:t>이벤트 효과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이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관리자 시스템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ppt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endParaRPr lang="ko-KR" altLang="en-US" sz="2400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/>
          <a:lstStyle/>
          <a:p>
            <a:pPr algn="ctr"/>
            <a:r>
              <a:rPr lang="ko-KR" altLang="en-US" dirty="0" smtClean="0"/>
              <a:t>업무 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014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80622697"/>
              </p:ext>
            </p:extLst>
          </p:nvPr>
        </p:nvGraphicFramePr>
        <p:xfrm>
          <a:off x="512885" y="1072662"/>
          <a:ext cx="10058400" cy="5380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88503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Site </a:t>
            </a:r>
            <a:r>
              <a:rPr lang="en-US" altLang="ko-KR" dirty="0" smtClean="0"/>
              <a:t>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867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2319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066800" y="38159"/>
            <a:ext cx="10058400" cy="885033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>
                <a:latin typeface="+mj-ea"/>
              </a:rPr>
              <a:t>DB </a:t>
            </a:r>
            <a:r>
              <a:rPr lang="ko-KR" altLang="en-US" dirty="0" smtClean="0">
                <a:latin typeface="+mj-ea"/>
              </a:rPr>
              <a:t>설계</a:t>
            </a:r>
            <a:r>
              <a:rPr lang="en-US" altLang="ko-KR" dirty="0" smtClean="0">
                <a:latin typeface="+mj-ea"/>
              </a:rPr>
              <a:t> - </a:t>
            </a:r>
            <a:r>
              <a:rPr lang="ko-KR" altLang="en-US" dirty="0" smtClean="0">
                <a:latin typeface="+mj-ea"/>
              </a:rPr>
              <a:t>논리</a:t>
            </a:r>
            <a:endParaRPr lang="ko-KR" altLang="en-US" dirty="0"/>
          </a:p>
        </p:txBody>
      </p:sp>
      <p:pic>
        <p:nvPicPr>
          <p:cNvPr id="7" name="내용 개체 틀 6" descr="KakaoTalk_20170224_13400898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027" y="1441622"/>
            <a:ext cx="10849232" cy="4730578"/>
          </a:xfrm>
        </p:spPr>
      </p:pic>
    </p:spTree>
    <p:extLst>
      <p:ext uri="{BB962C8B-B14F-4D97-AF65-F5344CB8AC3E}">
        <p14:creationId xmlns:p14="http://schemas.microsoft.com/office/powerpoint/2010/main" xmlns="" val="21920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654</TotalTime>
  <Words>773</Words>
  <Application>Microsoft Office PowerPoint</Application>
  <PresentationFormat>사용자 지정</PresentationFormat>
  <Paragraphs>190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목판</vt:lpstr>
      <vt:lpstr>영화 예매 사이트</vt:lpstr>
      <vt:lpstr>목차</vt:lpstr>
      <vt:lpstr>프로그램 개요</vt:lpstr>
      <vt:lpstr>기획 목표</vt:lpstr>
      <vt:lpstr>개발환경</vt:lpstr>
      <vt:lpstr>제작 일정</vt:lpstr>
      <vt:lpstr>업무 분담</vt:lpstr>
      <vt:lpstr>Site Map</vt:lpstr>
      <vt:lpstr>DB 설계 - 논리</vt:lpstr>
      <vt:lpstr>DB 설계 - 물리</vt:lpstr>
      <vt:lpstr>Member_table</vt:lpstr>
      <vt:lpstr>reservation_table</vt:lpstr>
      <vt:lpstr>movieinfo_table</vt:lpstr>
      <vt:lpstr>Movie_table</vt:lpstr>
      <vt:lpstr>theater_table</vt:lpstr>
      <vt:lpstr>seat_table</vt:lpstr>
      <vt:lpstr>url_imgs_table</vt:lpstr>
      <vt:lpstr>스토리보드 - Main</vt:lpstr>
      <vt:lpstr>스토리보드 - 회원가입</vt:lpstr>
      <vt:lpstr>스토리보드 - 회원가입</vt:lpstr>
      <vt:lpstr>스토리보드 - 회원가입</vt:lpstr>
      <vt:lpstr>스토리보드 - 회원가입</vt:lpstr>
      <vt:lpstr>스토리보드 - 회원가입</vt:lpstr>
      <vt:lpstr>스토리보드 - 회원정보수정</vt:lpstr>
      <vt:lpstr>스토리보드 - 회원정보수정</vt:lpstr>
      <vt:lpstr>스토리보드 – Id 찾기</vt:lpstr>
      <vt:lpstr>스토리보드 – pwd 찾기</vt:lpstr>
      <vt:lpstr>스토리보드 - 회원탈퇴</vt:lpstr>
      <vt:lpstr>스토리보드 - 회원탈퇴</vt:lpstr>
      <vt:lpstr>스토리보드 - 예매하기</vt:lpstr>
      <vt:lpstr>스토리보드 - 예매하기</vt:lpstr>
      <vt:lpstr>스토리보드 - 예매하기</vt:lpstr>
      <vt:lpstr>스토리보드 - 예매하기</vt:lpstr>
      <vt:lpstr>스토리보드 - 예매정보</vt:lpstr>
      <vt:lpstr>스토리보드 - 관리자</vt:lpstr>
      <vt:lpstr>스토리보드 - 관리자</vt:lpstr>
      <vt:lpstr>스토리보드 - 관리자</vt:lpstr>
      <vt:lpstr>스토리보드 - 관리자</vt:lpstr>
      <vt:lpstr>스토리보드 - 관리자</vt:lpstr>
      <vt:lpstr>스토리보드 - 관리자</vt:lpstr>
      <vt:lpstr>스토리보드 – 관리자&amp;Main</vt:lpstr>
      <vt:lpstr>감사합니다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예매 사이트</dc:title>
  <dc:creator>Windows 사용자</dc:creator>
  <cp:lastModifiedBy>yang-hp1</cp:lastModifiedBy>
  <cp:revision>166</cp:revision>
  <dcterms:created xsi:type="dcterms:W3CDTF">2017-02-16T13:02:00Z</dcterms:created>
  <dcterms:modified xsi:type="dcterms:W3CDTF">2017-10-09T12:53:16Z</dcterms:modified>
</cp:coreProperties>
</file>